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3" r:id="rId3"/>
    <p:sldId id="267" r:id="rId4"/>
    <p:sldId id="272" r:id="rId5"/>
  </p:sldIdLst>
  <p:sldSz cx="6858000" cy="9906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28" autoAdjust="0"/>
    <p:restoredTop sz="99055" autoAdjust="0"/>
  </p:normalViewPr>
  <p:slideViewPr>
    <p:cSldViewPr>
      <p:cViewPr varScale="1">
        <p:scale>
          <a:sx n="79" d="100"/>
          <a:sy n="79" d="100"/>
        </p:scale>
        <p:origin x="2778" y="11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307962"/>
            <a:ext cx="7772400" cy="15925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210050"/>
            <a:ext cx="6400800" cy="18986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34433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6360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97526"/>
            <a:ext cx="2057400" cy="633915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97526"/>
            <a:ext cx="6019800" cy="633915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16708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513792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4" y="4774144"/>
            <a:ext cx="7772400" cy="1475581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4" y="3148940"/>
            <a:ext cx="7772400" cy="1625203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63696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11019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63039"/>
            <a:ext cx="4040188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356115"/>
            <a:ext cx="4040188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663039"/>
            <a:ext cx="4041776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356115"/>
            <a:ext cx="4041776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847172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77067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4015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95804"/>
            <a:ext cx="3008314" cy="125888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95806"/>
            <a:ext cx="5111750" cy="6340872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554693"/>
            <a:ext cx="3008314" cy="5081985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74342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5200650"/>
            <a:ext cx="5486400" cy="613966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63840"/>
            <a:ext cx="5486400" cy="44577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814616"/>
            <a:ext cx="5486400" cy="871934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34550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25" name="Group 365"/>
          <p:cNvGrpSpPr>
            <a:grpSpLocks/>
          </p:cNvGrpSpPr>
          <p:nvPr/>
        </p:nvGrpSpPr>
        <p:grpSpPr bwMode="auto">
          <a:xfrm>
            <a:off x="182563" y="548822"/>
            <a:ext cx="5753554" cy="8711974"/>
            <a:chOff x="161" y="148"/>
            <a:chExt cx="5074" cy="7683"/>
          </a:xfrm>
        </p:grpSpPr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161" y="6073"/>
              <a:ext cx="141" cy="199"/>
            </a:xfrm>
            <a:custGeom>
              <a:avLst/>
              <a:gdLst>
                <a:gd name="T0" fmla="*/ 56 w 141"/>
                <a:gd name="T1" fmla="*/ 0 h 199"/>
                <a:gd name="T2" fmla="*/ 28 w 141"/>
                <a:gd name="T3" fmla="*/ 57 h 199"/>
                <a:gd name="T4" fmla="*/ 0 w 141"/>
                <a:gd name="T5" fmla="*/ 57 h 199"/>
                <a:gd name="T6" fmla="*/ 0 w 141"/>
                <a:gd name="T7" fmla="*/ 199 h 199"/>
                <a:gd name="T8" fmla="*/ 85 w 141"/>
                <a:gd name="T9" fmla="*/ 170 h 199"/>
                <a:gd name="T10" fmla="*/ 85 w 141"/>
                <a:gd name="T11" fmla="*/ 85 h 199"/>
                <a:gd name="T12" fmla="*/ 141 w 141"/>
                <a:gd name="T13" fmla="*/ 57 h 199"/>
                <a:gd name="T14" fmla="*/ 113 w 141"/>
                <a:gd name="T15" fmla="*/ 0 h 199"/>
                <a:gd name="T16" fmla="*/ 56 w 141"/>
                <a:gd name="T1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199">
                  <a:moveTo>
                    <a:pt x="56" y="0"/>
                  </a:moveTo>
                  <a:lnTo>
                    <a:pt x="28" y="57"/>
                  </a:lnTo>
                  <a:lnTo>
                    <a:pt x="0" y="57"/>
                  </a:lnTo>
                  <a:lnTo>
                    <a:pt x="0" y="199"/>
                  </a:lnTo>
                  <a:lnTo>
                    <a:pt x="85" y="170"/>
                  </a:lnTo>
                  <a:lnTo>
                    <a:pt x="85" y="85"/>
                  </a:lnTo>
                  <a:lnTo>
                    <a:pt x="141" y="57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359" y="6102"/>
              <a:ext cx="199" cy="170"/>
            </a:xfrm>
            <a:custGeom>
              <a:avLst/>
              <a:gdLst>
                <a:gd name="T0" fmla="*/ 0 w 199"/>
                <a:gd name="T1" fmla="*/ 56 h 170"/>
                <a:gd name="T2" fmla="*/ 28 w 199"/>
                <a:gd name="T3" fmla="*/ 113 h 170"/>
                <a:gd name="T4" fmla="*/ 85 w 199"/>
                <a:gd name="T5" fmla="*/ 113 h 170"/>
                <a:gd name="T6" fmla="*/ 170 w 199"/>
                <a:gd name="T7" fmla="*/ 170 h 170"/>
                <a:gd name="T8" fmla="*/ 199 w 199"/>
                <a:gd name="T9" fmla="*/ 113 h 170"/>
                <a:gd name="T10" fmla="*/ 199 w 199"/>
                <a:gd name="T11" fmla="*/ 56 h 170"/>
                <a:gd name="T12" fmla="*/ 170 w 199"/>
                <a:gd name="T13" fmla="*/ 85 h 170"/>
                <a:gd name="T14" fmla="*/ 142 w 199"/>
                <a:gd name="T15" fmla="*/ 28 h 170"/>
                <a:gd name="T16" fmla="*/ 113 w 199"/>
                <a:gd name="T17" fmla="*/ 85 h 170"/>
                <a:gd name="T18" fmla="*/ 57 w 199"/>
                <a:gd name="T19" fmla="*/ 56 h 170"/>
                <a:gd name="T20" fmla="*/ 57 w 199"/>
                <a:gd name="T21" fmla="*/ 0 h 170"/>
                <a:gd name="T22" fmla="*/ 28 w 199"/>
                <a:gd name="T23" fmla="*/ 0 h 170"/>
                <a:gd name="T24" fmla="*/ 0 w 199"/>
                <a:gd name="T25" fmla="*/ 56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9" h="170">
                  <a:moveTo>
                    <a:pt x="0" y="56"/>
                  </a:moveTo>
                  <a:lnTo>
                    <a:pt x="28" y="113"/>
                  </a:lnTo>
                  <a:lnTo>
                    <a:pt x="85" y="113"/>
                  </a:lnTo>
                  <a:lnTo>
                    <a:pt x="170" y="170"/>
                  </a:lnTo>
                  <a:lnTo>
                    <a:pt x="199" y="113"/>
                  </a:lnTo>
                  <a:lnTo>
                    <a:pt x="199" y="56"/>
                  </a:lnTo>
                  <a:lnTo>
                    <a:pt x="170" y="85"/>
                  </a:lnTo>
                  <a:lnTo>
                    <a:pt x="142" y="28"/>
                  </a:lnTo>
                  <a:lnTo>
                    <a:pt x="113" y="85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28" y="0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274" y="5563"/>
              <a:ext cx="567" cy="539"/>
            </a:xfrm>
            <a:custGeom>
              <a:avLst/>
              <a:gdLst>
                <a:gd name="T0" fmla="*/ 0 w 567"/>
                <a:gd name="T1" fmla="*/ 85 h 539"/>
                <a:gd name="T2" fmla="*/ 28 w 567"/>
                <a:gd name="T3" fmla="*/ 198 h 539"/>
                <a:gd name="T4" fmla="*/ 0 w 567"/>
                <a:gd name="T5" fmla="*/ 255 h 539"/>
                <a:gd name="T6" fmla="*/ 85 w 567"/>
                <a:gd name="T7" fmla="*/ 227 h 539"/>
                <a:gd name="T8" fmla="*/ 142 w 567"/>
                <a:gd name="T9" fmla="*/ 255 h 539"/>
                <a:gd name="T10" fmla="*/ 113 w 567"/>
                <a:gd name="T11" fmla="*/ 340 h 539"/>
                <a:gd name="T12" fmla="*/ 142 w 567"/>
                <a:gd name="T13" fmla="*/ 397 h 539"/>
                <a:gd name="T14" fmla="*/ 85 w 567"/>
                <a:gd name="T15" fmla="*/ 453 h 539"/>
                <a:gd name="T16" fmla="*/ 142 w 567"/>
                <a:gd name="T17" fmla="*/ 482 h 539"/>
                <a:gd name="T18" fmla="*/ 170 w 567"/>
                <a:gd name="T19" fmla="*/ 397 h 539"/>
                <a:gd name="T20" fmla="*/ 227 w 567"/>
                <a:gd name="T21" fmla="*/ 368 h 539"/>
                <a:gd name="T22" fmla="*/ 284 w 567"/>
                <a:gd name="T23" fmla="*/ 397 h 539"/>
                <a:gd name="T24" fmla="*/ 255 w 567"/>
                <a:gd name="T25" fmla="*/ 482 h 539"/>
                <a:gd name="T26" fmla="*/ 340 w 567"/>
                <a:gd name="T27" fmla="*/ 539 h 539"/>
                <a:gd name="T28" fmla="*/ 340 w 567"/>
                <a:gd name="T29" fmla="*/ 510 h 539"/>
                <a:gd name="T30" fmla="*/ 340 w 567"/>
                <a:gd name="T31" fmla="*/ 425 h 539"/>
                <a:gd name="T32" fmla="*/ 397 w 567"/>
                <a:gd name="T33" fmla="*/ 425 h 539"/>
                <a:gd name="T34" fmla="*/ 454 w 567"/>
                <a:gd name="T35" fmla="*/ 425 h 539"/>
                <a:gd name="T36" fmla="*/ 454 w 567"/>
                <a:gd name="T37" fmla="*/ 510 h 539"/>
                <a:gd name="T38" fmla="*/ 510 w 567"/>
                <a:gd name="T39" fmla="*/ 510 h 539"/>
                <a:gd name="T40" fmla="*/ 567 w 567"/>
                <a:gd name="T41" fmla="*/ 368 h 539"/>
                <a:gd name="T42" fmla="*/ 539 w 567"/>
                <a:gd name="T43" fmla="*/ 340 h 539"/>
                <a:gd name="T44" fmla="*/ 454 w 567"/>
                <a:gd name="T45" fmla="*/ 368 h 539"/>
                <a:gd name="T46" fmla="*/ 397 w 567"/>
                <a:gd name="T47" fmla="*/ 312 h 539"/>
                <a:gd name="T48" fmla="*/ 369 w 567"/>
                <a:gd name="T49" fmla="*/ 368 h 539"/>
                <a:gd name="T50" fmla="*/ 340 w 567"/>
                <a:gd name="T51" fmla="*/ 312 h 539"/>
                <a:gd name="T52" fmla="*/ 312 w 567"/>
                <a:gd name="T53" fmla="*/ 312 h 539"/>
                <a:gd name="T54" fmla="*/ 284 w 567"/>
                <a:gd name="T55" fmla="*/ 227 h 539"/>
                <a:gd name="T56" fmla="*/ 227 w 567"/>
                <a:gd name="T57" fmla="*/ 283 h 539"/>
                <a:gd name="T58" fmla="*/ 255 w 567"/>
                <a:gd name="T59" fmla="*/ 142 h 539"/>
                <a:gd name="T60" fmla="*/ 170 w 567"/>
                <a:gd name="T61" fmla="*/ 198 h 539"/>
                <a:gd name="T62" fmla="*/ 85 w 567"/>
                <a:gd name="T63" fmla="*/ 113 h 539"/>
                <a:gd name="T64" fmla="*/ 170 w 567"/>
                <a:gd name="T65" fmla="*/ 85 h 539"/>
                <a:gd name="T66" fmla="*/ 142 w 567"/>
                <a:gd name="T67" fmla="*/ 28 h 539"/>
                <a:gd name="T68" fmla="*/ 113 w 567"/>
                <a:gd name="T69" fmla="*/ 28 h 539"/>
                <a:gd name="T70" fmla="*/ 85 w 567"/>
                <a:gd name="T71" fmla="*/ 0 h 539"/>
                <a:gd name="T72" fmla="*/ 0 w 567"/>
                <a:gd name="T73" fmla="*/ 85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7" h="539">
                  <a:moveTo>
                    <a:pt x="0" y="85"/>
                  </a:moveTo>
                  <a:lnTo>
                    <a:pt x="28" y="198"/>
                  </a:lnTo>
                  <a:lnTo>
                    <a:pt x="0" y="255"/>
                  </a:lnTo>
                  <a:lnTo>
                    <a:pt x="85" y="227"/>
                  </a:lnTo>
                  <a:lnTo>
                    <a:pt x="142" y="255"/>
                  </a:lnTo>
                  <a:lnTo>
                    <a:pt x="113" y="340"/>
                  </a:lnTo>
                  <a:lnTo>
                    <a:pt x="142" y="397"/>
                  </a:lnTo>
                  <a:lnTo>
                    <a:pt x="85" y="453"/>
                  </a:lnTo>
                  <a:lnTo>
                    <a:pt x="142" y="482"/>
                  </a:lnTo>
                  <a:lnTo>
                    <a:pt x="170" y="397"/>
                  </a:lnTo>
                  <a:lnTo>
                    <a:pt x="227" y="368"/>
                  </a:lnTo>
                  <a:lnTo>
                    <a:pt x="284" y="397"/>
                  </a:lnTo>
                  <a:lnTo>
                    <a:pt x="255" y="482"/>
                  </a:lnTo>
                  <a:lnTo>
                    <a:pt x="340" y="539"/>
                  </a:lnTo>
                  <a:lnTo>
                    <a:pt x="340" y="510"/>
                  </a:lnTo>
                  <a:lnTo>
                    <a:pt x="340" y="425"/>
                  </a:lnTo>
                  <a:lnTo>
                    <a:pt x="397" y="425"/>
                  </a:lnTo>
                  <a:lnTo>
                    <a:pt x="454" y="425"/>
                  </a:lnTo>
                  <a:lnTo>
                    <a:pt x="454" y="510"/>
                  </a:lnTo>
                  <a:lnTo>
                    <a:pt x="510" y="510"/>
                  </a:lnTo>
                  <a:lnTo>
                    <a:pt x="567" y="368"/>
                  </a:lnTo>
                  <a:lnTo>
                    <a:pt x="539" y="340"/>
                  </a:lnTo>
                  <a:lnTo>
                    <a:pt x="454" y="368"/>
                  </a:lnTo>
                  <a:lnTo>
                    <a:pt x="397" y="312"/>
                  </a:lnTo>
                  <a:lnTo>
                    <a:pt x="369" y="368"/>
                  </a:lnTo>
                  <a:lnTo>
                    <a:pt x="340" y="312"/>
                  </a:lnTo>
                  <a:lnTo>
                    <a:pt x="312" y="312"/>
                  </a:lnTo>
                  <a:lnTo>
                    <a:pt x="284" y="227"/>
                  </a:lnTo>
                  <a:lnTo>
                    <a:pt x="227" y="283"/>
                  </a:lnTo>
                  <a:lnTo>
                    <a:pt x="255" y="142"/>
                  </a:lnTo>
                  <a:lnTo>
                    <a:pt x="170" y="198"/>
                  </a:lnTo>
                  <a:lnTo>
                    <a:pt x="85" y="113"/>
                  </a:lnTo>
                  <a:lnTo>
                    <a:pt x="170" y="85"/>
                  </a:lnTo>
                  <a:lnTo>
                    <a:pt x="142" y="28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161" y="5393"/>
              <a:ext cx="907" cy="538"/>
            </a:xfrm>
            <a:custGeom>
              <a:avLst/>
              <a:gdLst>
                <a:gd name="T0" fmla="*/ 0 w 907"/>
                <a:gd name="T1" fmla="*/ 0 h 538"/>
                <a:gd name="T2" fmla="*/ 283 w 907"/>
                <a:gd name="T3" fmla="*/ 56 h 538"/>
                <a:gd name="T4" fmla="*/ 453 w 907"/>
                <a:gd name="T5" fmla="*/ 28 h 538"/>
                <a:gd name="T6" fmla="*/ 538 w 907"/>
                <a:gd name="T7" fmla="*/ 85 h 538"/>
                <a:gd name="T8" fmla="*/ 623 w 907"/>
                <a:gd name="T9" fmla="*/ 56 h 538"/>
                <a:gd name="T10" fmla="*/ 708 w 907"/>
                <a:gd name="T11" fmla="*/ 142 h 538"/>
                <a:gd name="T12" fmla="*/ 850 w 907"/>
                <a:gd name="T13" fmla="*/ 142 h 538"/>
                <a:gd name="T14" fmla="*/ 907 w 907"/>
                <a:gd name="T15" fmla="*/ 227 h 538"/>
                <a:gd name="T16" fmla="*/ 850 w 907"/>
                <a:gd name="T17" fmla="*/ 227 h 538"/>
                <a:gd name="T18" fmla="*/ 850 w 907"/>
                <a:gd name="T19" fmla="*/ 368 h 538"/>
                <a:gd name="T20" fmla="*/ 680 w 907"/>
                <a:gd name="T21" fmla="*/ 283 h 538"/>
                <a:gd name="T22" fmla="*/ 623 w 907"/>
                <a:gd name="T23" fmla="*/ 312 h 538"/>
                <a:gd name="T24" fmla="*/ 708 w 907"/>
                <a:gd name="T25" fmla="*/ 397 h 538"/>
                <a:gd name="T26" fmla="*/ 765 w 907"/>
                <a:gd name="T27" fmla="*/ 538 h 538"/>
                <a:gd name="T28" fmla="*/ 680 w 907"/>
                <a:gd name="T29" fmla="*/ 482 h 538"/>
                <a:gd name="T30" fmla="*/ 652 w 907"/>
                <a:gd name="T31" fmla="*/ 425 h 538"/>
                <a:gd name="T32" fmla="*/ 595 w 907"/>
                <a:gd name="T33" fmla="*/ 453 h 538"/>
                <a:gd name="T34" fmla="*/ 453 w 907"/>
                <a:gd name="T35" fmla="*/ 340 h 538"/>
                <a:gd name="T36" fmla="*/ 482 w 907"/>
                <a:gd name="T37" fmla="*/ 283 h 538"/>
                <a:gd name="T38" fmla="*/ 397 w 907"/>
                <a:gd name="T39" fmla="*/ 283 h 538"/>
                <a:gd name="T40" fmla="*/ 453 w 907"/>
                <a:gd name="T41" fmla="*/ 142 h 538"/>
                <a:gd name="T42" fmla="*/ 368 w 907"/>
                <a:gd name="T43" fmla="*/ 85 h 538"/>
                <a:gd name="T44" fmla="*/ 368 w 907"/>
                <a:gd name="T45" fmla="*/ 198 h 538"/>
                <a:gd name="T46" fmla="*/ 311 w 907"/>
                <a:gd name="T47" fmla="*/ 198 h 538"/>
                <a:gd name="T48" fmla="*/ 283 w 907"/>
                <a:gd name="T49" fmla="*/ 113 h 538"/>
                <a:gd name="T50" fmla="*/ 198 w 907"/>
                <a:gd name="T51" fmla="*/ 142 h 538"/>
                <a:gd name="T52" fmla="*/ 113 w 907"/>
                <a:gd name="T53" fmla="*/ 113 h 538"/>
                <a:gd name="T54" fmla="*/ 85 w 907"/>
                <a:gd name="T55" fmla="*/ 85 h 538"/>
                <a:gd name="T56" fmla="*/ 28 w 907"/>
                <a:gd name="T57" fmla="*/ 85 h 538"/>
                <a:gd name="T58" fmla="*/ 0 w 907"/>
                <a:gd name="T59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07" h="538">
                  <a:moveTo>
                    <a:pt x="0" y="0"/>
                  </a:moveTo>
                  <a:lnTo>
                    <a:pt x="283" y="56"/>
                  </a:lnTo>
                  <a:lnTo>
                    <a:pt x="453" y="28"/>
                  </a:lnTo>
                  <a:lnTo>
                    <a:pt x="538" y="85"/>
                  </a:lnTo>
                  <a:lnTo>
                    <a:pt x="623" y="56"/>
                  </a:lnTo>
                  <a:lnTo>
                    <a:pt x="708" y="142"/>
                  </a:lnTo>
                  <a:lnTo>
                    <a:pt x="850" y="142"/>
                  </a:lnTo>
                  <a:lnTo>
                    <a:pt x="907" y="227"/>
                  </a:lnTo>
                  <a:lnTo>
                    <a:pt x="850" y="227"/>
                  </a:lnTo>
                  <a:lnTo>
                    <a:pt x="850" y="368"/>
                  </a:lnTo>
                  <a:lnTo>
                    <a:pt x="680" y="283"/>
                  </a:lnTo>
                  <a:lnTo>
                    <a:pt x="623" y="312"/>
                  </a:lnTo>
                  <a:lnTo>
                    <a:pt x="708" y="397"/>
                  </a:lnTo>
                  <a:lnTo>
                    <a:pt x="765" y="538"/>
                  </a:lnTo>
                  <a:lnTo>
                    <a:pt x="680" y="482"/>
                  </a:lnTo>
                  <a:lnTo>
                    <a:pt x="652" y="425"/>
                  </a:lnTo>
                  <a:lnTo>
                    <a:pt x="595" y="453"/>
                  </a:lnTo>
                  <a:lnTo>
                    <a:pt x="453" y="340"/>
                  </a:lnTo>
                  <a:lnTo>
                    <a:pt x="482" y="283"/>
                  </a:lnTo>
                  <a:lnTo>
                    <a:pt x="397" y="283"/>
                  </a:lnTo>
                  <a:lnTo>
                    <a:pt x="453" y="142"/>
                  </a:lnTo>
                  <a:lnTo>
                    <a:pt x="368" y="85"/>
                  </a:lnTo>
                  <a:lnTo>
                    <a:pt x="368" y="198"/>
                  </a:lnTo>
                  <a:lnTo>
                    <a:pt x="311" y="198"/>
                  </a:lnTo>
                  <a:lnTo>
                    <a:pt x="283" y="113"/>
                  </a:lnTo>
                  <a:lnTo>
                    <a:pt x="198" y="142"/>
                  </a:lnTo>
                  <a:lnTo>
                    <a:pt x="113" y="113"/>
                  </a:lnTo>
                  <a:lnTo>
                    <a:pt x="85" y="85"/>
                  </a:lnTo>
                  <a:lnTo>
                    <a:pt x="28" y="85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189" y="5138"/>
              <a:ext cx="709" cy="340"/>
            </a:xfrm>
            <a:custGeom>
              <a:avLst/>
              <a:gdLst>
                <a:gd name="T0" fmla="*/ 595 w 709"/>
                <a:gd name="T1" fmla="*/ 311 h 340"/>
                <a:gd name="T2" fmla="*/ 510 w 709"/>
                <a:gd name="T3" fmla="*/ 340 h 340"/>
                <a:gd name="T4" fmla="*/ 425 w 709"/>
                <a:gd name="T5" fmla="*/ 283 h 340"/>
                <a:gd name="T6" fmla="*/ 255 w 709"/>
                <a:gd name="T7" fmla="*/ 311 h 340"/>
                <a:gd name="T8" fmla="*/ 0 w 709"/>
                <a:gd name="T9" fmla="*/ 255 h 340"/>
                <a:gd name="T10" fmla="*/ 113 w 709"/>
                <a:gd name="T11" fmla="*/ 198 h 340"/>
                <a:gd name="T12" fmla="*/ 170 w 709"/>
                <a:gd name="T13" fmla="*/ 255 h 340"/>
                <a:gd name="T14" fmla="*/ 227 w 709"/>
                <a:gd name="T15" fmla="*/ 198 h 340"/>
                <a:gd name="T16" fmla="*/ 283 w 709"/>
                <a:gd name="T17" fmla="*/ 226 h 340"/>
                <a:gd name="T18" fmla="*/ 312 w 709"/>
                <a:gd name="T19" fmla="*/ 255 h 340"/>
                <a:gd name="T20" fmla="*/ 482 w 709"/>
                <a:gd name="T21" fmla="*/ 198 h 340"/>
                <a:gd name="T22" fmla="*/ 454 w 709"/>
                <a:gd name="T23" fmla="*/ 141 h 340"/>
                <a:gd name="T24" fmla="*/ 340 w 709"/>
                <a:gd name="T25" fmla="*/ 198 h 340"/>
                <a:gd name="T26" fmla="*/ 227 w 709"/>
                <a:gd name="T27" fmla="*/ 85 h 340"/>
                <a:gd name="T28" fmla="*/ 340 w 709"/>
                <a:gd name="T29" fmla="*/ 0 h 340"/>
                <a:gd name="T30" fmla="*/ 397 w 709"/>
                <a:gd name="T31" fmla="*/ 56 h 340"/>
                <a:gd name="T32" fmla="*/ 510 w 709"/>
                <a:gd name="T33" fmla="*/ 56 h 340"/>
                <a:gd name="T34" fmla="*/ 652 w 709"/>
                <a:gd name="T35" fmla="*/ 141 h 340"/>
                <a:gd name="T36" fmla="*/ 709 w 709"/>
                <a:gd name="T37" fmla="*/ 198 h 340"/>
                <a:gd name="T38" fmla="*/ 595 w 709"/>
                <a:gd name="T39" fmla="*/ 31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9" h="340">
                  <a:moveTo>
                    <a:pt x="595" y="311"/>
                  </a:moveTo>
                  <a:lnTo>
                    <a:pt x="510" y="340"/>
                  </a:lnTo>
                  <a:lnTo>
                    <a:pt x="425" y="283"/>
                  </a:lnTo>
                  <a:lnTo>
                    <a:pt x="255" y="311"/>
                  </a:lnTo>
                  <a:lnTo>
                    <a:pt x="0" y="255"/>
                  </a:lnTo>
                  <a:lnTo>
                    <a:pt x="113" y="198"/>
                  </a:lnTo>
                  <a:lnTo>
                    <a:pt x="170" y="255"/>
                  </a:lnTo>
                  <a:lnTo>
                    <a:pt x="227" y="198"/>
                  </a:lnTo>
                  <a:lnTo>
                    <a:pt x="283" y="226"/>
                  </a:lnTo>
                  <a:lnTo>
                    <a:pt x="312" y="255"/>
                  </a:lnTo>
                  <a:lnTo>
                    <a:pt x="482" y="198"/>
                  </a:lnTo>
                  <a:lnTo>
                    <a:pt x="454" y="141"/>
                  </a:lnTo>
                  <a:lnTo>
                    <a:pt x="340" y="198"/>
                  </a:lnTo>
                  <a:lnTo>
                    <a:pt x="227" y="85"/>
                  </a:lnTo>
                  <a:lnTo>
                    <a:pt x="340" y="0"/>
                  </a:lnTo>
                  <a:lnTo>
                    <a:pt x="397" y="56"/>
                  </a:lnTo>
                  <a:lnTo>
                    <a:pt x="510" y="56"/>
                  </a:lnTo>
                  <a:lnTo>
                    <a:pt x="652" y="141"/>
                  </a:lnTo>
                  <a:lnTo>
                    <a:pt x="709" y="198"/>
                  </a:lnTo>
                  <a:lnTo>
                    <a:pt x="595" y="31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529" y="4939"/>
              <a:ext cx="567" cy="340"/>
            </a:xfrm>
            <a:custGeom>
              <a:avLst/>
              <a:gdLst>
                <a:gd name="T0" fmla="*/ 312 w 567"/>
                <a:gd name="T1" fmla="*/ 340 h 340"/>
                <a:gd name="T2" fmla="*/ 170 w 567"/>
                <a:gd name="T3" fmla="*/ 255 h 340"/>
                <a:gd name="T4" fmla="*/ 57 w 567"/>
                <a:gd name="T5" fmla="*/ 255 h 340"/>
                <a:gd name="T6" fmla="*/ 0 w 567"/>
                <a:gd name="T7" fmla="*/ 199 h 340"/>
                <a:gd name="T8" fmla="*/ 114 w 567"/>
                <a:gd name="T9" fmla="*/ 199 h 340"/>
                <a:gd name="T10" fmla="*/ 170 w 567"/>
                <a:gd name="T11" fmla="*/ 142 h 340"/>
                <a:gd name="T12" fmla="*/ 255 w 567"/>
                <a:gd name="T13" fmla="*/ 57 h 340"/>
                <a:gd name="T14" fmla="*/ 369 w 567"/>
                <a:gd name="T15" fmla="*/ 114 h 340"/>
                <a:gd name="T16" fmla="*/ 397 w 567"/>
                <a:gd name="T17" fmla="*/ 29 h 340"/>
                <a:gd name="T18" fmla="*/ 454 w 567"/>
                <a:gd name="T19" fmla="*/ 85 h 340"/>
                <a:gd name="T20" fmla="*/ 454 w 567"/>
                <a:gd name="T21" fmla="*/ 0 h 340"/>
                <a:gd name="T22" fmla="*/ 510 w 567"/>
                <a:gd name="T23" fmla="*/ 57 h 340"/>
                <a:gd name="T24" fmla="*/ 567 w 567"/>
                <a:gd name="T25" fmla="*/ 199 h 340"/>
                <a:gd name="T26" fmla="*/ 482 w 567"/>
                <a:gd name="T27" fmla="*/ 199 h 340"/>
                <a:gd name="T28" fmla="*/ 482 w 567"/>
                <a:gd name="T29" fmla="*/ 284 h 340"/>
                <a:gd name="T30" fmla="*/ 369 w 567"/>
                <a:gd name="T31" fmla="*/ 284 h 340"/>
                <a:gd name="T32" fmla="*/ 312 w 567"/>
                <a:gd name="T3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340">
                  <a:moveTo>
                    <a:pt x="312" y="340"/>
                  </a:moveTo>
                  <a:lnTo>
                    <a:pt x="170" y="255"/>
                  </a:lnTo>
                  <a:lnTo>
                    <a:pt x="57" y="255"/>
                  </a:lnTo>
                  <a:lnTo>
                    <a:pt x="0" y="199"/>
                  </a:lnTo>
                  <a:lnTo>
                    <a:pt x="114" y="199"/>
                  </a:lnTo>
                  <a:lnTo>
                    <a:pt x="170" y="142"/>
                  </a:lnTo>
                  <a:lnTo>
                    <a:pt x="255" y="57"/>
                  </a:lnTo>
                  <a:lnTo>
                    <a:pt x="369" y="114"/>
                  </a:lnTo>
                  <a:lnTo>
                    <a:pt x="397" y="29"/>
                  </a:lnTo>
                  <a:lnTo>
                    <a:pt x="454" y="85"/>
                  </a:lnTo>
                  <a:lnTo>
                    <a:pt x="454" y="0"/>
                  </a:lnTo>
                  <a:lnTo>
                    <a:pt x="510" y="57"/>
                  </a:lnTo>
                  <a:lnTo>
                    <a:pt x="567" y="199"/>
                  </a:lnTo>
                  <a:lnTo>
                    <a:pt x="482" y="199"/>
                  </a:lnTo>
                  <a:lnTo>
                    <a:pt x="482" y="284"/>
                  </a:lnTo>
                  <a:lnTo>
                    <a:pt x="369" y="284"/>
                  </a:lnTo>
                  <a:lnTo>
                    <a:pt x="312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7" name="Freeform 277"/>
            <p:cNvSpPr>
              <a:spLocks/>
            </p:cNvSpPr>
            <p:nvPr/>
          </p:nvSpPr>
          <p:spPr bwMode="auto">
            <a:xfrm>
              <a:off x="784" y="4656"/>
              <a:ext cx="737" cy="964"/>
            </a:xfrm>
            <a:custGeom>
              <a:avLst/>
              <a:gdLst>
                <a:gd name="T0" fmla="*/ 284 w 737"/>
                <a:gd name="T1" fmla="*/ 964 h 964"/>
                <a:gd name="T2" fmla="*/ 227 w 737"/>
                <a:gd name="T3" fmla="*/ 879 h 964"/>
                <a:gd name="T4" fmla="*/ 85 w 737"/>
                <a:gd name="T5" fmla="*/ 879 h 964"/>
                <a:gd name="T6" fmla="*/ 0 w 737"/>
                <a:gd name="T7" fmla="*/ 793 h 964"/>
                <a:gd name="T8" fmla="*/ 114 w 737"/>
                <a:gd name="T9" fmla="*/ 680 h 964"/>
                <a:gd name="T10" fmla="*/ 57 w 737"/>
                <a:gd name="T11" fmla="*/ 623 h 964"/>
                <a:gd name="T12" fmla="*/ 114 w 737"/>
                <a:gd name="T13" fmla="*/ 567 h 964"/>
                <a:gd name="T14" fmla="*/ 227 w 737"/>
                <a:gd name="T15" fmla="*/ 567 h 964"/>
                <a:gd name="T16" fmla="*/ 227 w 737"/>
                <a:gd name="T17" fmla="*/ 482 h 964"/>
                <a:gd name="T18" fmla="*/ 312 w 737"/>
                <a:gd name="T19" fmla="*/ 482 h 964"/>
                <a:gd name="T20" fmla="*/ 255 w 737"/>
                <a:gd name="T21" fmla="*/ 340 h 964"/>
                <a:gd name="T22" fmla="*/ 199 w 737"/>
                <a:gd name="T23" fmla="*/ 283 h 964"/>
                <a:gd name="T24" fmla="*/ 284 w 737"/>
                <a:gd name="T25" fmla="*/ 255 h 964"/>
                <a:gd name="T26" fmla="*/ 341 w 737"/>
                <a:gd name="T27" fmla="*/ 283 h 964"/>
                <a:gd name="T28" fmla="*/ 369 w 737"/>
                <a:gd name="T29" fmla="*/ 170 h 964"/>
                <a:gd name="T30" fmla="*/ 426 w 737"/>
                <a:gd name="T31" fmla="*/ 170 h 964"/>
                <a:gd name="T32" fmla="*/ 426 w 737"/>
                <a:gd name="T33" fmla="*/ 226 h 964"/>
                <a:gd name="T34" fmla="*/ 454 w 737"/>
                <a:gd name="T35" fmla="*/ 170 h 964"/>
                <a:gd name="T36" fmla="*/ 511 w 737"/>
                <a:gd name="T37" fmla="*/ 198 h 964"/>
                <a:gd name="T38" fmla="*/ 511 w 737"/>
                <a:gd name="T39" fmla="*/ 283 h 964"/>
                <a:gd name="T40" fmla="*/ 567 w 737"/>
                <a:gd name="T41" fmla="*/ 198 h 964"/>
                <a:gd name="T42" fmla="*/ 539 w 737"/>
                <a:gd name="T43" fmla="*/ 170 h 964"/>
                <a:gd name="T44" fmla="*/ 567 w 737"/>
                <a:gd name="T45" fmla="*/ 28 h 964"/>
                <a:gd name="T46" fmla="*/ 624 w 737"/>
                <a:gd name="T47" fmla="*/ 0 h 964"/>
                <a:gd name="T48" fmla="*/ 681 w 737"/>
                <a:gd name="T49" fmla="*/ 85 h 964"/>
                <a:gd name="T50" fmla="*/ 652 w 737"/>
                <a:gd name="T51" fmla="*/ 170 h 964"/>
                <a:gd name="T52" fmla="*/ 681 w 737"/>
                <a:gd name="T53" fmla="*/ 198 h 964"/>
                <a:gd name="T54" fmla="*/ 681 w 737"/>
                <a:gd name="T55" fmla="*/ 283 h 964"/>
                <a:gd name="T56" fmla="*/ 596 w 737"/>
                <a:gd name="T57" fmla="*/ 368 h 964"/>
                <a:gd name="T58" fmla="*/ 624 w 737"/>
                <a:gd name="T59" fmla="*/ 425 h 964"/>
                <a:gd name="T60" fmla="*/ 681 w 737"/>
                <a:gd name="T61" fmla="*/ 397 h 964"/>
                <a:gd name="T62" fmla="*/ 737 w 737"/>
                <a:gd name="T63" fmla="*/ 397 h 964"/>
                <a:gd name="T64" fmla="*/ 709 w 737"/>
                <a:gd name="T65" fmla="*/ 453 h 964"/>
                <a:gd name="T66" fmla="*/ 596 w 737"/>
                <a:gd name="T67" fmla="*/ 482 h 964"/>
                <a:gd name="T68" fmla="*/ 652 w 737"/>
                <a:gd name="T69" fmla="*/ 538 h 964"/>
                <a:gd name="T70" fmla="*/ 454 w 737"/>
                <a:gd name="T71" fmla="*/ 623 h 964"/>
                <a:gd name="T72" fmla="*/ 397 w 737"/>
                <a:gd name="T73" fmla="*/ 595 h 964"/>
                <a:gd name="T74" fmla="*/ 341 w 737"/>
                <a:gd name="T75" fmla="*/ 595 h 964"/>
                <a:gd name="T76" fmla="*/ 369 w 737"/>
                <a:gd name="T77" fmla="*/ 708 h 964"/>
                <a:gd name="T78" fmla="*/ 312 w 737"/>
                <a:gd name="T79" fmla="*/ 765 h 964"/>
                <a:gd name="T80" fmla="*/ 227 w 737"/>
                <a:gd name="T81" fmla="*/ 765 h 964"/>
                <a:gd name="T82" fmla="*/ 426 w 737"/>
                <a:gd name="T83" fmla="*/ 879 h 964"/>
                <a:gd name="T84" fmla="*/ 341 w 737"/>
                <a:gd name="T85" fmla="*/ 964 h 964"/>
                <a:gd name="T86" fmla="*/ 284 w 737"/>
                <a:gd name="T8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37" h="964">
                  <a:moveTo>
                    <a:pt x="284" y="964"/>
                  </a:moveTo>
                  <a:lnTo>
                    <a:pt x="227" y="879"/>
                  </a:lnTo>
                  <a:lnTo>
                    <a:pt x="85" y="879"/>
                  </a:lnTo>
                  <a:lnTo>
                    <a:pt x="0" y="793"/>
                  </a:lnTo>
                  <a:lnTo>
                    <a:pt x="114" y="680"/>
                  </a:lnTo>
                  <a:lnTo>
                    <a:pt x="57" y="623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482"/>
                  </a:lnTo>
                  <a:lnTo>
                    <a:pt x="312" y="482"/>
                  </a:lnTo>
                  <a:lnTo>
                    <a:pt x="255" y="340"/>
                  </a:lnTo>
                  <a:lnTo>
                    <a:pt x="199" y="283"/>
                  </a:lnTo>
                  <a:lnTo>
                    <a:pt x="284" y="255"/>
                  </a:lnTo>
                  <a:lnTo>
                    <a:pt x="341" y="283"/>
                  </a:lnTo>
                  <a:lnTo>
                    <a:pt x="369" y="170"/>
                  </a:lnTo>
                  <a:lnTo>
                    <a:pt x="426" y="170"/>
                  </a:lnTo>
                  <a:lnTo>
                    <a:pt x="426" y="226"/>
                  </a:lnTo>
                  <a:lnTo>
                    <a:pt x="454" y="170"/>
                  </a:lnTo>
                  <a:lnTo>
                    <a:pt x="511" y="198"/>
                  </a:lnTo>
                  <a:lnTo>
                    <a:pt x="511" y="283"/>
                  </a:lnTo>
                  <a:lnTo>
                    <a:pt x="567" y="198"/>
                  </a:lnTo>
                  <a:lnTo>
                    <a:pt x="539" y="170"/>
                  </a:lnTo>
                  <a:lnTo>
                    <a:pt x="567" y="28"/>
                  </a:lnTo>
                  <a:lnTo>
                    <a:pt x="624" y="0"/>
                  </a:lnTo>
                  <a:lnTo>
                    <a:pt x="681" y="85"/>
                  </a:lnTo>
                  <a:lnTo>
                    <a:pt x="652" y="170"/>
                  </a:lnTo>
                  <a:lnTo>
                    <a:pt x="681" y="198"/>
                  </a:lnTo>
                  <a:lnTo>
                    <a:pt x="681" y="283"/>
                  </a:lnTo>
                  <a:lnTo>
                    <a:pt x="596" y="368"/>
                  </a:lnTo>
                  <a:lnTo>
                    <a:pt x="624" y="425"/>
                  </a:lnTo>
                  <a:lnTo>
                    <a:pt x="681" y="397"/>
                  </a:lnTo>
                  <a:lnTo>
                    <a:pt x="737" y="397"/>
                  </a:lnTo>
                  <a:lnTo>
                    <a:pt x="709" y="453"/>
                  </a:lnTo>
                  <a:lnTo>
                    <a:pt x="596" y="482"/>
                  </a:lnTo>
                  <a:lnTo>
                    <a:pt x="652" y="538"/>
                  </a:lnTo>
                  <a:lnTo>
                    <a:pt x="454" y="623"/>
                  </a:lnTo>
                  <a:lnTo>
                    <a:pt x="397" y="595"/>
                  </a:lnTo>
                  <a:lnTo>
                    <a:pt x="341" y="595"/>
                  </a:lnTo>
                  <a:lnTo>
                    <a:pt x="369" y="708"/>
                  </a:lnTo>
                  <a:lnTo>
                    <a:pt x="312" y="765"/>
                  </a:lnTo>
                  <a:lnTo>
                    <a:pt x="227" y="765"/>
                  </a:lnTo>
                  <a:lnTo>
                    <a:pt x="426" y="879"/>
                  </a:lnTo>
                  <a:lnTo>
                    <a:pt x="341" y="964"/>
                  </a:lnTo>
                  <a:lnTo>
                    <a:pt x="284" y="96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1380" y="4571"/>
              <a:ext cx="368" cy="510"/>
            </a:xfrm>
            <a:custGeom>
              <a:avLst/>
              <a:gdLst>
                <a:gd name="T0" fmla="*/ 141 w 368"/>
                <a:gd name="T1" fmla="*/ 482 h 510"/>
                <a:gd name="T2" fmla="*/ 85 w 368"/>
                <a:gd name="T3" fmla="*/ 482 h 510"/>
                <a:gd name="T4" fmla="*/ 28 w 368"/>
                <a:gd name="T5" fmla="*/ 510 h 510"/>
                <a:gd name="T6" fmla="*/ 0 w 368"/>
                <a:gd name="T7" fmla="*/ 453 h 510"/>
                <a:gd name="T8" fmla="*/ 85 w 368"/>
                <a:gd name="T9" fmla="*/ 368 h 510"/>
                <a:gd name="T10" fmla="*/ 85 w 368"/>
                <a:gd name="T11" fmla="*/ 311 h 510"/>
                <a:gd name="T12" fmla="*/ 85 w 368"/>
                <a:gd name="T13" fmla="*/ 283 h 510"/>
                <a:gd name="T14" fmla="*/ 56 w 368"/>
                <a:gd name="T15" fmla="*/ 255 h 510"/>
                <a:gd name="T16" fmla="*/ 85 w 368"/>
                <a:gd name="T17" fmla="*/ 170 h 510"/>
                <a:gd name="T18" fmla="*/ 28 w 368"/>
                <a:gd name="T19" fmla="*/ 85 h 510"/>
                <a:gd name="T20" fmla="*/ 56 w 368"/>
                <a:gd name="T21" fmla="*/ 56 h 510"/>
                <a:gd name="T22" fmla="*/ 113 w 368"/>
                <a:gd name="T23" fmla="*/ 113 h 510"/>
                <a:gd name="T24" fmla="*/ 198 w 368"/>
                <a:gd name="T25" fmla="*/ 28 h 510"/>
                <a:gd name="T26" fmla="*/ 312 w 368"/>
                <a:gd name="T27" fmla="*/ 0 h 510"/>
                <a:gd name="T28" fmla="*/ 312 w 368"/>
                <a:gd name="T29" fmla="*/ 85 h 510"/>
                <a:gd name="T30" fmla="*/ 226 w 368"/>
                <a:gd name="T31" fmla="*/ 113 h 510"/>
                <a:gd name="T32" fmla="*/ 198 w 368"/>
                <a:gd name="T33" fmla="*/ 255 h 510"/>
                <a:gd name="T34" fmla="*/ 283 w 368"/>
                <a:gd name="T35" fmla="*/ 113 h 510"/>
                <a:gd name="T36" fmla="*/ 312 w 368"/>
                <a:gd name="T37" fmla="*/ 170 h 510"/>
                <a:gd name="T38" fmla="*/ 283 w 368"/>
                <a:gd name="T39" fmla="*/ 226 h 510"/>
                <a:gd name="T40" fmla="*/ 340 w 368"/>
                <a:gd name="T41" fmla="*/ 226 h 510"/>
                <a:gd name="T42" fmla="*/ 368 w 368"/>
                <a:gd name="T43" fmla="*/ 198 h 510"/>
                <a:gd name="T44" fmla="*/ 368 w 368"/>
                <a:gd name="T45" fmla="*/ 311 h 510"/>
                <a:gd name="T46" fmla="*/ 283 w 368"/>
                <a:gd name="T47" fmla="*/ 311 h 510"/>
                <a:gd name="T48" fmla="*/ 226 w 368"/>
                <a:gd name="T49" fmla="*/ 425 h 510"/>
                <a:gd name="T50" fmla="*/ 170 w 368"/>
                <a:gd name="T51" fmla="*/ 425 h 510"/>
                <a:gd name="T52" fmla="*/ 141 w 368"/>
                <a:gd name="T53" fmla="*/ 482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8" h="510">
                  <a:moveTo>
                    <a:pt x="141" y="482"/>
                  </a:moveTo>
                  <a:lnTo>
                    <a:pt x="85" y="482"/>
                  </a:lnTo>
                  <a:lnTo>
                    <a:pt x="28" y="510"/>
                  </a:lnTo>
                  <a:lnTo>
                    <a:pt x="0" y="453"/>
                  </a:lnTo>
                  <a:lnTo>
                    <a:pt x="85" y="368"/>
                  </a:lnTo>
                  <a:lnTo>
                    <a:pt x="85" y="311"/>
                  </a:lnTo>
                  <a:lnTo>
                    <a:pt x="85" y="283"/>
                  </a:lnTo>
                  <a:lnTo>
                    <a:pt x="56" y="255"/>
                  </a:lnTo>
                  <a:lnTo>
                    <a:pt x="85" y="170"/>
                  </a:lnTo>
                  <a:lnTo>
                    <a:pt x="28" y="85"/>
                  </a:lnTo>
                  <a:lnTo>
                    <a:pt x="56" y="56"/>
                  </a:lnTo>
                  <a:lnTo>
                    <a:pt x="113" y="113"/>
                  </a:lnTo>
                  <a:lnTo>
                    <a:pt x="198" y="28"/>
                  </a:lnTo>
                  <a:lnTo>
                    <a:pt x="312" y="0"/>
                  </a:lnTo>
                  <a:lnTo>
                    <a:pt x="312" y="85"/>
                  </a:lnTo>
                  <a:lnTo>
                    <a:pt x="226" y="113"/>
                  </a:lnTo>
                  <a:lnTo>
                    <a:pt x="198" y="255"/>
                  </a:lnTo>
                  <a:lnTo>
                    <a:pt x="283" y="113"/>
                  </a:lnTo>
                  <a:lnTo>
                    <a:pt x="312" y="170"/>
                  </a:lnTo>
                  <a:lnTo>
                    <a:pt x="283" y="226"/>
                  </a:lnTo>
                  <a:lnTo>
                    <a:pt x="340" y="226"/>
                  </a:lnTo>
                  <a:lnTo>
                    <a:pt x="368" y="198"/>
                  </a:lnTo>
                  <a:lnTo>
                    <a:pt x="368" y="311"/>
                  </a:lnTo>
                  <a:lnTo>
                    <a:pt x="283" y="311"/>
                  </a:lnTo>
                  <a:lnTo>
                    <a:pt x="226" y="425"/>
                  </a:lnTo>
                  <a:lnTo>
                    <a:pt x="170" y="425"/>
                  </a:lnTo>
                  <a:lnTo>
                    <a:pt x="141" y="48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1748" y="4401"/>
              <a:ext cx="255" cy="481"/>
            </a:xfrm>
            <a:custGeom>
              <a:avLst/>
              <a:gdLst>
                <a:gd name="T0" fmla="*/ 0 w 255"/>
                <a:gd name="T1" fmla="*/ 481 h 481"/>
                <a:gd name="T2" fmla="*/ 85 w 255"/>
                <a:gd name="T3" fmla="*/ 481 h 481"/>
                <a:gd name="T4" fmla="*/ 114 w 255"/>
                <a:gd name="T5" fmla="*/ 425 h 481"/>
                <a:gd name="T6" fmla="*/ 199 w 255"/>
                <a:gd name="T7" fmla="*/ 396 h 481"/>
                <a:gd name="T8" fmla="*/ 255 w 255"/>
                <a:gd name="T9" fmla="*/ 311 h 481"/>
                <a:gd name="T10" fmla="*/ 199 w 255"/>
                <a:gd name="T11" fmla="*/ 283 h 481"/>
                <a:gd name="T12" fmla="*/ 255 w 255"/>
                <a:gd name="T13" fmla="*/ 226 h 481"/>
                <a:gd name="T14" fmla="*/ 227 w 255"/>
                <a:gd name="T15" fmla="*/ 170 h 481"/>
                <a:gd name="T16" fmla="*/ 199 w 255"/>
                <a:gd name="T17" fmla="*/ 170 h 481"/>
                <a:gd name="T18" fmla="*/ 142 w 255"/>
                <a:gd name="T19" fmla="*/ 113 h 481"/>
                <a:gd name="T20" fmla="*/ 142 w 255"/>
                <a:gd name="T21" fmla="*/ 85 h 481"/>
                <a:gd name="T22" fmla="*/ 142 w 255"/>
                <a:gd name="T23" fmla="*/ 0 h 481"/>
                <a:gd name="T24" fmla="*/ 85 w 255"/>
                <a:gd name="T25" fmla="*/ 28 h 481"/>
                <a:gd name="T26" fmla="*/ 57 w 255"/>
                <a:gd name="T27" fmla="*/ 85 h 481"/>
                <a:gd name="T28" fmla="*/ 0 w 255"/>
                <a:gd name="T29" fmla="*/ 85 h 481"/>
                <a:gd name="T30" fmla="*/ 85 w 255"/>
                <a:gd name="T31" fmla="*/ 226 h 481"/>
                <a:gd name="T32" fmla="*/ 85 w 255"/>
                <a:gd name="T33" fmla="*/ 340 h 481"/>
                <a:gd name="T34" fmla="*/ 57 w 255"/>
                <a:gd name="T35" fmla="*/ 226 h 481"/>
                <a:gd name="T36" fmla="*/ 0 w 255"/>
                <a:gd name="T37" fmla="*/ 226 h 481"/>
                <a:gd name="T38" fmla="*/ 0 w 255"/>
                <a:gd name="T39" fmla="*/ 311 h 481"/>
                <a:gd name="T40" fmla="*/ 29 w 255"/>
                <a:gd name="T41" fmla="*/ 368 h 481"/>
                <a:gd name="T42" fmla="*/ 0 w 255"/>
                <a:gd name="T43" fmla="*/ 368 h 481"/>
                <a:gd name="T44" fmla="*/ 0 w 255"/>
                <a:gd name="T45" fmla="*/ 481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5" h="481">
                  <a:moveTo>
                    <a:pt x="0" y="481"/>
                  </a:moveTo>
                  <a:lnTo>
                    <a:pt x="85" y="481"/>
                  </a:lnTo>
                  <a:lnTo>
                    <a:pt x="114" y="425"/>
                  </a:lnTo>
                  <a:lnTo>
                    <a:pt x="199" y="396"/>
                  </a:lnTo>
                  <a:lnTo>
                    <a:pt x="255" y="311"/>
                  </a:lnTo>
                  <a:lnTo>
                    <a:pt x="199" y="283"/>
                  </a:lnTo>
                  <a:lnTo>
                    <a:pt x="255" y="226"/>
                  </a:lnTo>
                  <a:lnTo>
                    <a:pt x="227" y="170"/>
                  </a:lnTo>
                  <a:lnTo>
                    <a:pt x="199" y="170"/>
                  </a:lnTo>
                  <a:lnTo>
                    <a:pt x="142" y="113"/>
                  </a:lnTo>
                  <a:lnTo>
                    <a:pt x="142" y="85"/>
                  </a:lnTo>
                  <a:lnTo>
                    <a:pt x="142" y="0"/>
                  </a:lnTo>
                  <a:lnTo>
                    <a:pt x="85" y="28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85" y="226"/>
                  </a:lnTo>
                  <a:lnTo>
                    <a:pt x="85" y="340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311"/>
                  </a:lnTo>
                  <a:lnTo>
                    <a:pt x="29" y="368"/>
                  </a:lnTo>
                  <a:lnTo>
                    <a:pt x="0" y="368"/>
                  </a:lnTo>
                  <a:lnTo>
                    <a:pt x="0" y="48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813" y="3720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0 w 113"/>
                <a:gd name="T3" fmla="*/ 29 h 170"/>
                <a:gd name="T4" fmla="*/ 0 w 113"/>
                <a:gd name="T5" fmla="*/ 170 h 170"/>
                <a:gd name="T6" fmla="*/ 113 w 113"/>
                <a:gd name="T7" fmla="*/ 85 h 170"/>
                <a:gd name="T8" fmla="*/ 113 w 113"/>
                <a:gd name="T9" fmla="*/ 29 h 170"/>
                <a:gd name="T10" fmla="*/ 113 w 113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0" y="29"/>
                  </a:lnTo>
                  <a:lnTo>
                    <a:pt x="0" y="170"/>
                  </a:lnTo>
                  <a:lnTo>
                    <a:pt x="113" y="85"/>
                  </a:lnTo>
                  <a:lnTo>
                    <a:pt x="113" y="29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473" y="3607"/>
              <a:ext cx="85" cy="142"/>
            </a:xfrm>
            <a:custGeom>
              <a:avLst/>
              <a:gdLst>
                <a:gd name="T0" fmla="*/ 28 w 85"/>
                <a:gd name="T1" fmla="*/ 0 h 142"/>
                <a:gd name="T2" fmla="*/ 0 w 85"/>
                <a:gd name="T3" fmla="*/ 85 h 142"/>
                <a:gd name="T4" fmla="*/ 85 w 85"/>
                <a:gd name="T5" fmla="*/ 142 h 142"/>
                <a:gd name="T6" fmla="*/ 85 w 85"/>
                <a:gd name="T7" fmla="*/ 28 h 142"/>
                <a:gd name="T8" fmla="*/ 28 w 85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28" y="0"/>
                  </a:moveTo>
                  <a:lnTo>
                    <a:pt x="0" y="85"/>
                  </a:lnTo>
                  <a:lnTo>
                    <a:pt x="85" y="142"/>
                  </a:lnTo>
                  <a:lnTo>
                    <a:pt x="85" y="28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614" y="4089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0 w 114"/>
                <a:gd name="T3" fmla="*/ 85 h 170"/>
                <a:gd name="T4" fmla="*/ 85 w 114"/>
                <a:gd name="T5" fmla="*/ 170 h 170"/>
                <a:gd name="T6" fmla="*/ 114 w 114"/>
                <a:gd name="T7" fmla="*/ 113 h 170"/>
                <a:gd name="T8" fmla="*/ 57 w 114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0" y="85"/>
                  </a:lnTo>
                  <a:lnTo>
                    <a:pt x="85" y="170"/>
                  </a:lnTo>
                  <a:lnTo>
                    <a:pt x="114" y="113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501" y="3182"/>
              <a:ext cx="85" cy="85"/>
            </a:xfrm>
            <a:custGeom>
              <a:avLst/>
              <a:gdLst>
                <a:gd name="T0" fmla="*/ 28 w 85"/>
                <a:gd name="T1" fmla="*/ 0 h 85"/>
                <a:gd name="T2" fmla="*/ 0 w 85"/>
                <a:gd name="T3" fmla="*/ 56 h 85"/>
                <a:gd name="T4" fmla="*/ 85 w 85"/>
                <a:gd name="T5" fmla="*/ 85 h 85"/>
                <a:gd name="T6" fmla="*/ 85 w 85"/>
                <a:gd name="T7" fmla="*/ 0 h 85"/>
                <a:gd name="T8" fmla="*/ 28 w 8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28" y="0"/>
                  </a:moveTo>
                  <a:lnTo>
                    <a:pt x="0" y="56"/>
                  </a:lnTo>
                  <a:lnTo>
                    <a:pt x="85" y="85"/>
                  </a:lnTo>
                  <a:lnTo>
                    <a:pt x="85" y="0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1096" y="3238"/>
              <a:ext cx="170" cy="170"/>
            </a:xfrm>
            <a:custGeom>
              <a:avLst/>
              <a:gdLst>
                <a:gd name="T0" fmla="*/ 0 w 170"/>
                <a:gd name="T1" fmla="*/ 57 h 170"/>
                <a:gd name="T2" fmla="*/ 29 w 170"/>
                <a:gd name="T3" fmla="*/ 0 h 170"/>
                <a:gd name="T4" fmla="*/ 114 w 170"/>
                <a:gd name="T5" fmla="*/ 29 h 170"/>
                <a:gd name="T6" fmla="*/ 170 w 170"/>
                <a:gd name="T7" fmla="*/ 170 h 170"/>
                <a:gd name="T8" fmla="*/ 85 w 170"/>
                <a:gd name="T9" fmla="*/ 170 h 170"/>
                <a:gd name="T10" fmla="*/ 0 w 170"/>
                <a:gd name="T11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170">
                  <a:moveTo>
                    <a:pt x="0" y="57"/>
                  </a:moveTo>
                  <a:lnTo>
                    <a:pt x="29" y="0"/>
                  </a:lnTo>
                  <a:lnTo>
                    <a:pt x="114" y="29"/>
                  </a:lnTo>
                  <a:lnTo>
                    <a:pt x="170" y="170"/>
                  </a:lnTo>
                  <a:lnTo>
                    <a:pt x="85" y="170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8" name="Freeform 288"/>
            <p:cNvSpPr>
              <a:spLocks/>
            </p:cNvSpPr>
            <p:nvPr/>
          </p:nvSpPr>
          <p:spPr bwMode="auto">
            <a:xfrm>
              <a:off x="1238" y="2983"/>
              <a:ext cx="85" cy="142"/>
            </a:xfrm>
            <a:custGeom>
              <a:avLst/>
              <a:gdLst>
                <a:gd name="T0" fmla="*/ 28 w 85"/>
                <a:gd name="T1" fmla="*/ 142 h 142"/>
                <a:gd name="T2" fmla="*/ 0 w 85"/>
                <a:gd name="T3" fmla="*/ 85 h 142"/>
                <a:gd name="T4" fmla="*/ 0 w 85"/>
                <a:gd name="T5" fmla="*/ 0 h 142"/>
                <a:gd name="T6" fmla="*/ 85 w 85"/>
                <a:gd name="T7" fmla="*/ 85 h 142"/>
                <a:gd name="T8" fmla="*/ 57 w 85"/>
                <a:gd name="T9" fmla="*/ 142 h 142"/>
                <a:gd name="T10" fmla="*/ 28 w 85"/>
                <a:gd name="T11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42">
                  <a:moveTo>
                    <a:pt x="28" y="142"/>
                  </a:moveTo>
                  <a:lnTo>
                    <a:pt x="0" y="85"/>
                  </a:lnTo>
                  <a:lnTo>
                    <a:pt x="0" y="0"/>
                  </a:lnTo>
                  <a:lnTo>
                    <a:pt x="85" y="85"/>
                  </a:lnTo>
                  <a:lnTo>
                    <a:pt x="57" y="142"/>
                  </a:lnTo>
                  <a:lnTo>
                    <a:pt x="28" y="14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0" name="Freeform 290"/>
            <p:cNvSpPr>
              <a:spLocks/>
            </p:cNvSpPr>
            <p:nvPr/>
          </p:nvSpPr>
          <p:spPr bwMode="auto">
            <a:xfrm>
              <a:off x="1720" y="3182"/>
              <a:ext cx="1106" cy="907"/>
            </a:xfrm>
            <a:custGeom>
              <a:avLst/>
              <a:gdLst>
                <a:gd name="T0" fmla="*/ 1106 w 1106"/>
                <a:gd name="T1" fmla="*/ 56 h 907"/>
                <a:gd name="T2" fmla="*/ 1077 w 1106"/>
                <a:gd name="T3" fmla="*/ 0 h 907"/>
                <a:gd name="T4" fmla="*/ 992 w 1106"/>
                <a:gd name="T5" fmla="*/ 0 h 907"/>
                <a:gd name="T6" fmla="*/ 935 w 1106"/>
                <a:gd name="T7" fmla="*/ 56 h 907"/>
                <a:gd name="T8" fmla="*/ 794 w 1106"/>
                <a:gd name="T9" fmla="*/ 56 h 907"/>
                <a:gd name="T10" fmla="*/ 680 w 1106"/>
                <a:gd name="T11" fmla="*/ 0 h 907"/>
                <a:gd name="T12" fmla="*/ 595 w 1106"/>
                <a:gd name="T13" fmla="*/ 141 h 907"/>
                <a:gd name="T14" fmla="*/ 397 w 1106"/>
                <a:gd name="T15" fmla="*/ 340 h 907"/>
                <a:gd name="T16" fmla="*/ 255 w 1106"/>
                <a:gd name="T17" fmla="*/ 283 h 907"/>
                <a:gd name="T18" fmla="*/ 227 w 1106"/>
                <a:gd name="T19" fmla="*/ 226 h 907"/>
                <a:gd name="T20" fmla="*/ 170 w 1106"/>
                <a:gd name="T21" fmla="*/ 170 h 907"/>
                <a:gd name="T22" fmla="*/ 142 w 1106"/>
                <a:gd name="T23" fmla="*/ 255 h 907"/>
                <a:gd name="T24" fmla="*/ 57 w 1106"/>
                <a:gd name="T25" fmla="*/ 226 h 907"/>
                <a:gd name="T26" fmla="*/ 0 w 1106"/>
                <a:gd name="T27" fmla="*/ 283 h 907"/>
                <a:gd name="T28" fmla="*/ 113 w 1106"/>
                <a:gd name="T29" fmla="*/ 311 h 907"/>
                <a:gd name="T30" fmla="*/ 227 w 1106"/>
                <a:gd name="T31" fmla="*/ 453 h 907"/>
                <a:gd name="T32" fmla="*/ 340 w 1106"/>
                <a:gd name="T33" fmla="*/ 538 h 907"/>
                <a:gd name="T34" fmla="*/ 340 w 1106"/>
                <a:gd name="T35" fmla="*/ 567 h 907"/>
                <a:gd name="T36" fmla="*/ 227 w 1106"/>
                <a:gd name="T37" fmla="*/ 623 h 907"/>
                <a:gd name="T38" fmla="*/ 283 w 1106"/>
                <a:gd name="T39" fmla="*/ 680 h 907"/>
                <a:gd name="T40" fmla="*/ 368 w 1106"/>
                <a:gd name="T41" fmla="*/ 623 h 907"/>
                <a:gd name="T42" fmla="*/ 397 w 1106"/>
                <a:gd name="T43" fmla="*/ 680 h 907"/>
                <a:gd name="T44" fmla="*/ 312 w 1106"/>
                <a:gd name="T45" fmla="*/ 737 h 907"/>
                <a:gd name="T46" fmla="*/ 340 w 1106"/>
                <a:gd name="T47" fmla="*/ 765 h 907"/>
                <a:gd name="T48" fmla="*/ 425 w 1106"/>
                <a:gd name="T49" fmla="*/ 765 h 907"/>
                <a:gd name="T50" fmla="*/ 368 w 1106"/>
                <a:gd name="T51" fmla="*/ 793 h 907"/>
                <a:gd name="T52" fmla="*/ 368 w 1106"/>
                <a:gd name="T53" fmla="*/ 907 h 907"/>
                <a:gd name="T54" fmla="*/ 510 w 1106"/>
                <a:gd name="T55" fmla="*/ 878 h 907"/>
                <a:gd name="T56" fmla="*/ 510 w 1106"/>
                <a:gd name="T57" fmla="*/ 850 h 907"/>
                <a:gd name="T58" fmla="*/ 482 w 1106"/>
                <a:gd name="T59" fmla="*/ 822 h 907"/>
                <a:gd name="T60" fmla="*/ 510 w 1106"/>
                <a:gd name="T61" fmla="*/ 737 h 907"/>
                <a:gd name="T62" fmla="*/ 454 w 1106"/>
                <a:gd name="T63" fmla="*/ 680 h 907"/>
                <a:gd name="T64" fmla="*/ 539 w 1106"/>
                <a:gd name="T65" fmla="*/ 652 h 907"/>
                <a:gd name="T66" fmla="*/ 595 w 1106"/>
                <a:gd name="T67" fmla="*/ 595 h 907"/>
                <a:gd name="T68" fmla="*/ 624 w 1106"/>
                <a:gd name="T69" fmla="*/ 595 h 907"/>
                <a:gd name="T70" fmla="*/ 652 w 1106"/>
                <a:gd name="T71" fmla="*/ 567 h 907"/>
                <a:gd name="T72" fmla="*/ 680 w 1106"/>
                <a:gd name="T73" fmla="*/ 567 h 907"/>
                <a:gd name="T74" fmla="*/ 737 w 1106"/>
                <a:gd name="T75" fmla="*/ 538 h 907"/>
                <a:gd name="T76" fmla="*/ 765 w 1106"/>
                <a:gd name="T77" fmla="*/ 425 h 907"/>
                <a:gd name="T78" fmla="*/ 737 w 1106"/>
                <a:gd name="T79" fmla="*/ 396 h 907"/>
                <a:gd name="T80" fmla="*/ 822 w 1106"/>
                <a:gd name="T81" fmla="*/ 283 h 907"/>
                <a:gd name="T82" fmla="*/ 879 w 1106"/>
                <a:gd name="T83" fmla="*/ 311 h 907"/>
                <a:gd name="T84" fmla="*/ 1021 w 1106"/>
                <a:gd name="T85" fmla="*/ 85 h 907"/>
                <a:gd name="T86" fmla="*/ 1106 w 1106"/>
                <a:gd name="T87" fmla="*/ 56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6" h="907">
                  <a:moveTo>
                    <a:pt x="1106" y="56"/>
                  </a:moveTo>
                  <a:lnTo>
                    <a:pt x="1077" y="0"/>
                  </a:lnTo>
                  <a:lnTo>
                    <a:pt x="992" y="0"/>
                  </a:lnTo>
                  <a:lnTo>
                    <a:pt x="935" y="56"/>
                  </a:lnTo>
                  <a:lnTo>
                    <a:pt x="794" y="56"/>
                  </a:lnTo>
                  <a:lnTo>
                    <a:pt x="680" y="0"/>
                  </a:lnTo>
                  <a:lnTo>
                    <a:pt x="595" y="141"/>
                  </a:lnTo>
                  <a:lnTo>
                    <a:pt x="397" y="340"/>
                  </a:lnTo>
                  <a:lnTo>
                    <a:pt x="255" y="283"/>
                  </a:lnTo>
                  <a:lnTo>
                    <a:pt x="227" y="226"/>
                  </a:lnTo>
                  <a:lnTo>
                    <a:pt x="170" y="170"/>
                  </a:lnTo>
                  <a:lnTo>
                    <a:pt x="142" y="255"/>
                  </a:lnTo>
                  <a:lnTo>
                    <a:pt x="57" y="226"/>
                  </a:lnTo>
                  <a:lnTo>
                    <a:pt x="0" y="283"/>
                  </a:lnTo>
                  <a:lnTo>
                    <a:pt x="113" y="311"/>
                  </a:lnTo>
                  <a:lnTo>
                    <a:pt x="227" y="453"/>
                  </a:lnTo>
                  <a:lnTo>
                    <a:pt x="340" y="538"/>
                  </a:lnTo>
                  <a:lnTo>
                    <a:pt x="340" y="567"/>
                  </a:lnTo>
                  <a:lnTo>
                    <a:pt x="227" y="623"/>
                  </a:lnTo>
                  <a:lnTo>
                    <a:pt x="283" y="680"/>
                  </a:lnTo>
                  <a:lnTo>
                    <a:pt x="368" y="623"/>
                  </a:lnTo>
                  <a:lnTo>
                    <a:pt x="397" y="680"/>
                  </a:lnTo>
                  <a:lnTo>
                    <a:pt x="312" y="737"/>
                  </a:lnTo>
                  <a:lnTo>
                    <a:pt x="340" y="765"/>
                  </a:lnTo>
                  <a:lnTo>
                    <a:pt x="425" y="765"/>
                  </a:lnTo>
                  <a:lnTo>
                    <a:pt x="368" y="793"/>
                  </a:lnTo>
                  <a:lnTo>
                    <a:pt x="368" y="907"/>
                  </a:lnTo>
                  <a:lnTo>
                    <a:pt x="510" y="878"/>
                  </a:lnTo>
                  <a:lnTo>
                    <a:pt x="510" y="850"/>
                  </a:lnTo>
                  <a:lnTo>
                    <a:pt x="482" y="822"/>
                  </a:lnTo>
                  <a:lnTo>
                    <a:pt x="510" y="737"/>
                  </a:lnTo>
                  <a:lnTo>
                    <a:pt x="454" y="680"/>
                  </a:lnTo>
                  <a:lnTo>
                    <a:pt x="539" y="652"/>
                  </a:lnTo>
                  <a:lnTo>
                    <a:pt x="595" y="595"/>
                  </a:lnTo>
                  <a:lnTo>
                    <a:pt x="624" y="595"/>
                  </a:lnTo>
                  <a:lnTo>
                    <a:pt x="652" y="567"/>
                  </a:lnTo>
                  <a:lnTo>
                    <a:pt x="680" y="567"/>
                  </a:lnTo>
                  <a:lnTo>
                    <a:pt x="737" y="538"/>
                  </a:lnTo>
                  <a:lnTo>
                    <a:pt x="765" y="425"/>
                  </a:lnTo>
                  <a:lnTo>
                    <a:pt x="737" y="396"/>
                  </a:lnTo>
                  <a:lnTo>
                    <a:pt x="822" y="283"/>
                  </a:lnTo>
                  <a:lnTo>
                    <a:pt x="879" y="311"/>
                  </a:lnTo>
                  <a:lnTo>
                    <a:pt x="1021" y="85"/>
                  </a:lnTo>
                  <a:lnTo>
                    <a:pt x="1106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1" name="Freeform 291"/>
            <p:cNvSpPr>
              <a:spLocks/>
            </p:cNvSpPr>
            <p:nvPr/>
          </p:nvSpPr>
          <p:spPr bwMode="auto">
            <a:xfrm>
              <a:off x="2174" y="3749"/>
              <a:ext cx="425" cy="340"/>
            </a:xfrm>
            <a:custGeom>
              <a:avLst/>
              <a:gdLst>
                <a:gd name="T0" fmla="*/ 226 w 425"/>
                <a:gd name="T1" fmla="*/ 0 h 340"/>
                <a:gd name="T2" fmla="*/ 198 w 425"/>
                <a:gd name="T3" fmla="*/ 0 h 340"/>
                <a:gd name="T4" fmla="*/ 170 w 425"/>
                <a:gd name="T5" fmla="*/ 28 h 340"/>
                <a:gd name="T6" fmla="*/ 141 w 425"/>
                <a:gd name="T7" fmla="*/ 28 h 340"/>
                <a:gd name="T8" fmla="*/ 85 w 425"/>
                <a:gd name="T9" fmla="*/ 85 h 340"/>
                <a:gd name="T10" fmla="*/ 0 w 425"/>
                <a:gd name="T11" fmla="*/ 113 h 340"/>
                <a:gd name="T12" fmla="*/ 56 w 425"/>
                <a:gd name="T13" fmla="*/ 170 h 340"/>
                <a:gd name="T14" fmla="*/ 28 w 425"/>
                <a:gd name="T15" fmla="*/ 255 h 340"/>
                <a:gd name="T16" fmla="*/ 56 w 425"/>
                <a:gd name="T17" fmla="*/ 283 h 340"/>
                <a:gd name="T18" fmla="*/ 56 w 425"/>
                <a:gd name="T19" fmla="*/ 311 h 340"/>
                <a:gd name="T20" fmla="*/ 113 w 425"/>
                <a:gd name="T21" fmla="*/ 340 h 340"/>
                <a:gd name="T22" fmla="*/ 141 w 425"/>
                <a:gd name="T23" fmla="*/ 283 h 340"/>
                <a:gd name="T24" fmla="*/ 198 w 425"/>
                <a:gd name="T25" fmla="*/ 283 h 340"/>
                <a:gd name="T26" fmla="*/ 226 w 425"/>
                <a:gd name="T27" fmla="*/ 311 h 340"/>
                <a:gd name="T28" fmla="*/ 396 w 425"/>
                <a:gd name="T29" fmla="*/ 340 h 340"/>
                <a:gd name="T30" fmla="*/ 368 w 425"/>
                <a:gd name="T31" fmla="*/ 170 h 340"/>
                <a:gd name="T32" fmla="*/ 425 w 425"/>
                <a:gd name="T33" fmla="*/ 113 h 340"/>
                <a:gd name="T34" fmla="*/ 396 w 425"/>
                <a:gd name="T35" fmla="*/ 56 h 340"/>
                <a:gd name="T36" fmla="*/ 368 w 425"/>
                <a:gd name="T37" fmla="*/ 113 h 340"/>
                <a:gd name="T38" fmla="*/ 283 w 425"/>
                <a:gd name="T39" fmla="*/ 113 h 340"/>
                <a:gd name="T40" fmla="*/ 226 w 425"/>
                <a:gd name="T4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5" h="340">
                  <a:moveTo>
                    <a:pt x="226" y="0"/>
                  </a:moveTo>
                  <a:lnTo>
                    <a:pt x="198" y="0"/>
                  </a:lnTo>
                  <a:lnTo>
                    <a:pt x="170" y="28"/>
                  </a:lnTo>
                  <a:lnTo>
                    <a:pt x="141" y="28"/>
                  </a:lnTo>
                  <a:lnTo>
                    <a:pt x="85" y="85"/>
                  </a:lnTo>
                  <a:lnTo>
                    <a:pt x="0" y="113"/>
                  </a:lnTo>
                  <a:lnTo>
                    <a:pt x="56" y="170"/>
                  </a:lnTo>
                  <a:lnTo>
                    <a:pt x="28" y="255"/>
                  </a:lnTo>
                  <a:lnTo>
                    <a:pt x="56" y="283"/>
                  </a:lnTo>
                  <a:lnTo>
                    <a:pt x="56" y="311"/>
                  </a:lnTo>
                  <a:lnTo>
                    <a:pt x="113" y="340"/>
                  </a:lnTo>
                  <a:lnTo>
                    <a:pt x="141" y="283"/>
                  </a:lnTo>
                  <a:lnTo>
                    <a:pt x="198" y="283"/>
                  </a:lnTo>
                  <a:lnTo>
                    <a:pt x="226" y="311"/>
                  </a:lnTo>
                  <a:lnTo>
                    <a:pt x="396" y="340"/>
                  </a:lnTo>
                  <a:lnTo>
                    <a:pt x="368" y="170"/>
                  </a:lnTo>
                  <a:lnTo>
                    <a:pt x="425" y="113"/>
                  </a:lnTo>
                  <a:lnTo>
                    <a:pt x="396" y="56"/>
                  </a:lnTo>
                  <a:lnTo>
                    <a:pt x="368" y="113"/>
                  </a:lnTo>
                  <a:lnTo>
                    <a:pt x="283" y="113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2" name="Freeform 292"/>
            <p:cNvSpPr>
              <a:spLocks/>
            </p:cNvSpPr>
            <p:nvPr/>
          </p:nvSpPr>
          <p:spPr bwMode="auto">
            <a:xfrm>
              <a:off x="2400" y="3238"/>
              <a:ext cx="709" cy="964"/>
            </a:xfrm>
            <a:custGeom>
              <a:avLst/>
              <a:gdLst>
                <a:gd name="T0" fmla="*/ 426 w 709"/>
                <a:gd name="T1" fmla="*/ 0 h 964"/>
                <a:gd name="T2" fmla="*/ 341 w 709"/>
                <a:gd name="T3" fmla="*/ 29 h 964"/>
                <a:gd name="T4" fmla="*/ 199 w 709"/>
                <a:gd name="T5" fmla="*/ 255 h 964"/>
                <a:gd name="T6" fmla="*/ 142 w 709"/>
                <a:gd name="T7" fmla="*/ 227 h 964"/>
                <a:gd name="T8" fmla="*/ 57 w 709"/>
                <a:gd name="T9" fmla="*/ 340 h 964"/>
                <a:gd name="T10" fmla="*/ 85 w 709"/>
                <a:gd name="T11" fmla="*/ 369 h 964"/>
                <a:gd name="T12" fmla="*/ 57 w 709"/>
                <a:gd name="T13" fmla="*/ 482 h 964"/>
                <a:gd name="T14" fmla="*/ 0 w 709"/>
                <a:gd name="T15" fmla="*/ 511 h 964"/>
                <a:gd name="T16" fmla="*/ 57 w 709"/>
                <a:gd name="T17" fmla="*/ 624 h 964"/>
                <a:gd name="T18" fmla="*/ 142 w 709"/>
                <a:gd name="T19" fmla="*/ 624 h 964"/>
                <a:gd name="T20" fmla="*/ 170 w 709"/>
                <a:gd name="T21" fmla="*/ 567 h 964"/>
                <a:gd name="T22" fmla="*/ 199 w 709"/>
                <a:gd name="T23" fmla="*/ 624 h 964"/>
                <a:gd name="T24" fmla="*/ 142 w 709"/>
                <a:gd name="T25" fmla="*/ 681 h 964"/>
                <a:gd name="T26" fmla="*/ 170 w 709"/>
                <a:gd name="T27" fmla="*/ 851 h 964"/>
                <a:gd name="T28" fmla="*/ 284 w 709"/>
                <a:gd name="T29" fmla="*/ 851 h 964"/>
                <a:gd name="T30" fmla="*/ 397 w 709"/>
                <a:gd name="T31" fmla="*/ 822 h 964"/>
                <a:gd name="T32" fmla="*/ 511 w 709"/>
                <a:gd name="T33" fmla="*/ 851 h 964"/>
                <a:gd name="T34" fmla="*/ 596 w 709"/>
                <a:gd name="T35" fmla="*/ 964 h 964"/>
                <a:gd name="T36" fmla="*/ 681 w 709"/>
                <a:gd name="T37" fmla="*/ 936 h 964"/>
                <a:gd name="T38" fmla="*/ 709 w 709"/>
                <a:gd name="T39" fmla="*/ 794 h 964"/>
                <a:gd name="T40" fmla="*/ 709 w 709"/>
                <a:gd name="T41" fmla="*/ 681 h 964"/>
                <a:gd name="T42" fmla="*/ 681 w 709"/>
                <a:gd name="T43" fmla="*/ 624 h 964"/>
                <a:gd name="T44" fmla="*/ 681 w 709"/>
                <a:gd name="T45" fmla="*/ 567 h 964"/>
                <a:gd name="T46" fmla="*/ 652 w 709"/>
                <a:gd name="T47" fmla="*/ 539 h 964"/>
                <a:gd name="T48" fmla="*/ 596 w 709"/>
                <a:gd name="T49" fmla="*/ 539 h 964"/>
                <a:gd name="T50" fmla="*/ 567 w 709"/>
                <a:gd name="T51" fmla="*/ 511 h 964"/>
                <a:gd name="T52" fmla="*/ 567 w 709"/>
                <a:gd name="T53" fmla="*/ 454 h 964"/>
                <a:gd name="T54" fmla="*/ 596 w 709"/>
                <a:gd name="T55" fmla="*/ 425 h 964"/>
                <a:gd name="T56" fmla="*/ 624 w 709"/>
                <a:gd name="T57" fmla="*/ 284 h 964"/>
                <a:gd name="T58" fmla="*/ 539 w 709"/>
                <a:gd name="T59" fmla="*/ 142 h 964"/>
                <a:gd name="T60" fmla="*/ 539 w 709"/>
                <a:gd name="T61" fmla="*/ 57 h 964"/>
                <a:gd name="T62" fmla="*/ 482 w 709"/>
                <a:gd name="T63" fmla="*/ 57 h 964"/>
                <a:gd name="T64" fmla="*/ 426 w 709"/>
                <a:gd name="T65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9" h="964">
                  <a:moveTo>
                    <a:pt x="426" y="0"/>
                  </a:moveTo>
                  <a:lnTo>
                    <a:pt x="341" y="29"/>
                  </a:lnTo>
                  <a:lnTo>
                    <a:pt x="199" y="255"/>
                  </a:lnTo>
                  <a:lnTo>
                    <a:pt x="142" y="227"/>
                  </a:lnTo>
                  <a:lnTo>
                    <a:pt x="57" y="340"/>
                  </a:lnTo>
                  <a:lnTo>
                    <a:pt x="85" y="369"/>
                  </a:lnTo>
                  <a:lnTo>
                    <a:pt x="57" y="482"/>
                  </a:lnTo>
                  <a:lnTo>
                    <a:pt x="0" y="511"/>
                  </a:lnTo>
                  <a:lnTo>
                    <a:pt x="57" y="624"/>
                  </a:lnTo>
                  <a:lnTo>
                    <a:pt x="142" y="624"/>
                  </a:lnTo>
                  <a:lnTo>
                    <a:pt x="170" y="567"/>
                  </a:lnTo>
                  <a:lnTo>
                    <a:pt x="199" y="624"/>
                  </a:lnTo>
                  <a:lnTo>
                    <a:pt x="142" y="681"/>
                  </a:lnTo>
                  <a:lnTo>
                    <a:pt x="170" y="851"/>
                  </a:lnTo>
                  <a:lnTo>
                    <a:pt x="284" y="851"/>
                  </a:lnTo>
                  <a:lnTo>
                    <a:pt x="397" y="822"/>
                  </a:lnTo>
                  <a:lnTo>
                    <a:pt x="511" y="851"/>
                  </a:lnTo>
                  <a:lnTo>
                    <a:pt x="596" y="964"/>
                  </a:lnTo>
                  <a:lnTo>
                    <a:pt x="681" y="936"/>
                  </a:lnTo>
                  <a:lnTo>
                    <a:pt x="709" y="794"/>
                  </a:lnTo>
                  <a:lnTo>
                    <a:pt x="709" y="681"/>
                  </a:lnTo>
                  <a:lnTo>
                    <a:pt x="681" y="624"/>
                  </a:lnTo>
                  <a:lnTo>
                    <a:pt x="681" y="567"/>
                  </a:lnTo>
                  <a:lnTo>
                    <a:pt x="652" y="539"/>
                  </a:lnTo>
                  <a:lnTo>
                    <a:pt x="596" y="539"/>
                  </a:lnTo>
                  <a:lnTo>
                    <a:pt x="567" y="511"/>
                  </a:lnTo>
                  <a:lnTo>
                    <a:pt x="567" y="454"/>
                  </a:lnTo>
                  <a:lnTo>
                    <a:pt x="596" y="425"/>
                  </a:lnTo>
                  <a:lnTo>
                    <a:pt x="624" y="284"/>
                  </a:lnTo>
                  <a:lnTo>
                    <a:pt x="539" y="142"/>
                  </a:lnTo>
                  <a:lnTo>
                    <a:pt x="539" y="57"/>
                  </a:lnTo>
                  <a:lnTo>
                    <a:pt x="482" y="57"/>
                  </a:lnTo>
                  <a:lnTo>
                    <a:pt x="426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3" name="Freeform 293"/>
            <p:cNvSpPr>
              <a:spLocks/>
            </p:cNvSpPr>
            <p:nvPr/>
          </p:nvSpPr>
          <p:spPr bwMode="auto">
            <a:xfrm>
              <a:off x="2996" y="3862"/>
              <a:ext cx="538" cy="539"/>
            </a:xfrm>
            <a:custGeom>
              <a:avLst/>
              <a:gdLst>
                <a:gd name="T0" fmla="*/ 113 w 538"/>
                <a:gd name="T1" fmla="*/ 57 h 539"/>
                <a:gd name="T2" fmla="*/ 113 w 538"/>
                <a:gd name="T3" fmla="*/ 170 h 539"/>
                <a:gd name="T4" fmla="*/ 85 w 538"/>
                <a:gd name="T5" fmla="*/ 312 h 539"/>
                <a:gd name="T6" fmla="*/ 0 w 538"/>
                <a:gd name="T7" fmla="*/ 340 h 539"/>
                <a:gd name="T8" fmla="*/ 56 w 538"/>
                <a:gd name="T9" fmla="*/ 397 h 539"/>
                <a:gd name="T10" fmla="*/ 28 w 538"/>
                <a:gd name="T11" fmla="*/ 510 h 539"/>
                <a:gd name="T12" fmla="*/ 85 w 538"/>
                <a:gd name="T13" fmla="*/ 539 h 539"/>
                <a:gd name="T14" fmla="*/ 170 w 538"/>
                <a:gd name="T15" fmla="*/ 510 h 539"/>
                <a:gd name="T16" fmla="*/ 283 w 538"/>
                <a:gd name="T17" fmla="*/ 539 h 539"/>
                <a:gd name="T18" fmla="*/ 283 w 538"/>
                <a:gd name="T19" fmla="*/ 482 h 539"/>
                <a:gd name="T20" fmla="*/ 340 w 538"/>
                <a:gd name="T21" fmla="*/ 453 h 539"/>
                <a:gd name="T22" fmla="*/ 397 w 538"/>
                <a:gd name="T23" fmla="*/ 482 h 539"/>
                <a:gd name="T24" fmla="*/ 453 w 538"/>
                <a:gd name="T25" fmla="*/ 397 h 539"/>
                <a:gd name="T26" fmla="*/ 397 w 538"/>
                <a:gd name="T27" fmla="*/ 368 h 539"/>
                <a:gd name="T28" fmla="*/ 425 w 538"/>
                <a:gd name="T29" fmla="*/ 340 h 539"/>
                <a:gd name="T30" fmla="*/ 510 w 538"/>
                <a:gd name="T31" fmla="*/ 340 h 539"/>
                <a:gd name="T32" fmla="*/ 482 w 538"/>
                <a:gd name="T33" fmla="*/ 227 h 539"/>
                <a:gd name="T34" fmla="*/ 538 w 538"/>
                <a:gd name="T35" fmla="*/ 142 h 539"/>
                <a:gd name="T36" fmla="*/ 397 w 538"/>
                <a:gd name="T37" fmla="*/ 113 h 539"/>
                <a:gd name="T38" fmla="*/ 255 w 538"/>
                <a:gd name="T39" fmla="*/ 0 h 539"/>
                <a:gd name="T40" fmla="*/ 198 w 538"/>
                <a:gd name="T41" fmla="*/ 57 h 539"/>
                <a:gd name="T42" fmla="*/ 113 w 538"/>
                <a:gd name="T43" fmla="*/ 5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38" h="539">
                  <a:moveTo>
                    <a:pt x="113" y="57"/>
                  </a:moveTo>
                  <a:lnTo>
                    <a:pt x="113" y="170"/>
                  </a:lnTo>
                  <a:lnTo>
                    <a:pt x="85" y="312"/>
                  </a:lnTo>
                  <a:lnTo>
                    <a:pt x="0" y="340"/>
                  </a:lnTo>
                  <a:lnTo>
                    <a:pt x="56" y="397"/>
                  </a:lnTo>
                  <a:lnTo>
                    <a:pt x="28" y="510"/>
                  </a:lnTo>
                  <a:lnTo>
                    <a:pt x="85" y="539"/>
                  </a:lnTo>
                  <a:lnTo>
                    <a:pt x="170" y="510"/>
                  </a:lnTo>
                  <a:lnTo>
                    <a:pt x="283" y="539"/>
                  </a:lnTo>
                  <a:lnTo>
                    <a:pt x="283" y="482"/>
                  </a:lnTo>
                  <a:lnTo>
                    <a:pt x="340" y="453"/>
                  </a:lnTo>
                  <a:lnTo>
                    <a:pt x="397" y="482"/>
                  </a:lnTo>
                  <a:lnTo>
                    <a:pt x="453" y="397"/>
                  </a:lnTo>
                  <a:lnTo>
                    <a:pt x="397" y="368"/>
                  </a:lnTo>
                  <a:lnTo>
                    <a:pt x="425" y="340"/>
                  </a:lnTo>
                  <a:lnTo>
                    <a:pt x="510" y="340"/>
                  </a:lnTo>
                  <a:lnTo>
                    <a:pt x="482" y="227"/>
                  </a:lnTo>
                  <a:lnTo>
                    <a:pt x="538" y="142"/>
                  </a:lnTo>
                  <a:lnTo>
                    <a:pt x="397" y="113"/>
                  </a:lnTo>
                  <a:lnTo>
                    <a:pt x="255" y="0"/>
                  </a:lnTo>
                  <a:lnTo>
                    <a:pt x="198" y="57"/>
                  </a:lnTo>
                  <a:lnTo>
                    <a:pt x="113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6" name="Freeform 296"/>
            <p:cNvSpPr>
              <a:spLocks/>
            </p:cNvSpPr>
            <p:nvPr/>
          </p:nvSpPr>
          <p:spPr bwMode="auto">
            <a:xfrm>
              <a:off x="2655" y="2218"/>
              <a:ext cx="709" cy="1701"/>
            </a:xfrm>
            <a:custGeom>
              <a:avLst/>
              <a:gdLst>
                <a:gd name="T0" fmla="*/ 539 w 709"/>
                <a:gd name="T1" fmla="*/ 1701 h 1701"/>
                <a:gd name="T2" fmla="*/ 426 w 709"/>
                <a:gd name="T3" fmla="*/ 1644 h 1701"/>
                <a:gd name="T4" fmla="*/ 397 w 709"/>
                <a:gd name="T5" fmla="*/ 1559 h 1701"/>
                <a:gd name="T6" fmla="*/ 312 w 709"/>
                <a:gd name="T7" fmla="*/ 1531 h 1701"/>
                <a:gd name="T8" fmla="*/ 341 w 709"/>
                <a:gd name="T9" fmla="*/ 1445 h 1701"/>
                <a:gd name="T10" fmla="*/ 284 w 709"/>
                <a:gd name="T11" fmla="*/ 1162 h 1701"/>
                <a:gd name="T12" fmla="*/ 227 w 709"/>
                <a:gd name="T13" fmla="*/ 1077 h 1701"/>
                <a:gd name="T14" fmla="*/ 142 w 709"/>
                <a:gd name="T15" fmla="*/ 964 h 1701"/>
                <a:gd name="T16" fmla="*/ 142 w 709"/>
                <a:gd name="T17" fmla="*/ 793 h 1701"/>
                <a:gd name="T18" fmla="*/ 57 w 709"/>
                <a:gd name="T19" fmla="*/ 680 h 1701"/>
                <a:gd name="T20" fmla="*/ 0 w 709"/>
                <a:gd name="T21" fmla="*/ 652 h 1701"/>
                <a:gd name="T22" fmla="*/ 57 w 709"/>
                <a:gd name="T23" fmla="*/ 567 h 1701"/>
                <a:gd name="T24" fmla="*/ 86 w 709"/>
                <a:gd name="T25" fmla="*/ 482 h 1701"/>
                <a:gd name="T26" fmla="*/ 227 w 709"/>
                <a:gd name="T27" fmla="*/ 453 h 1701"/>
                <a:gd name="T28" fmla="*/ 199 w 709"/>
                <a:gd name="T29" fmla="*/ 368 h 1701"/>
                <a:gd name="T30" fmla="*/ 171 w 709"/>
                <a:gd name="T31" fmla="*/ 255 h 1701"/>
                <a:gd name="T32" fmla="*/ 142 w 709"/>
                <a:gd name="T33" fmla="*/ 226 h 1701"/>
                <a:gd name="T34" fmla="*/ 86 w 709"/>
                <a:gd name="T35" fmla="*/ 170 h 1701"/>
                <a:gd name="T36" fmla="*/ 57 w 709"/>
                <a:gd name="T37" fmla="*/ 113 h 1701"/>
                <a:gd name="T38" fmla="*/ 199 w 709"/>
                <a:gd name="T39" fmla="*/ 56 h 1701"/>
                <a:gd name="T40" fmla="*/ 341 w 709"/>
                <a:gd name="T41" fmla="*/ 85 h 1701"/>
                <a:gd name="T42" fmla="*/ 341 w 709"/>
                <a:gd name="T43" fmla="*/ 56 h 1701"/>
                <a:gd name="T44" fmla="*/ 397 w 709"/>
                <a:gd name="T45" fmla="*/ 28 h 1701"/>
                <a:gd name="T46" fmla="*/ 567 w 709"/>
                <a:gd name="T47" fmla="*/ 28 h 1701"/>
                <a:gd name="T48" fmla="*/ 539 w 709"/>
                <a:gd name="T49" fmla="*/ 113 h 1701"/>
                <a:gd name="T50" fmla="*/ 652 w 709"/>
                <a:gd name="T51" fmla="*/ 226 h 1701"/>
                <a:gd name="T52" fmla="*/ 709 w 709"/>
                <a:gd name="T53" fmla="*/ 283 h 1701"/>
                <a:gd name="T54" fmla="*/ 652 w 709"/>
                <a:gd name="T55" fmla="*/ 453 h 1701"/>
                <a:gd name="T56" fmla="*/ 539 w 709"/>
                <a:gd name="T57" fmla="*/ 623 h 1701"/>
                <a:gd name="T58" fmla="*/ 511 w 709"/>
                <a:gd name="T59" fmla="*/ 765 h 1701"/>
                <a:gd name="T60" fmla="*/ 454 w 709"/>
                <a:gd name="T61" fmla="*/ 878 h 1701"/>
                <a:gd name="T62" fmla="*/ 426 w 709"/>
                <a:gd name="T63" fmla="*/ 964 h 1701"/>
                <a:gd name="T64" fmla="*/ 397 w 709"/>
                <a:gd name="T65" fmla="*/ 1020 h 1701"/>
                <a:gd name="T66" fmla="*/ 454 w 709"/>
                <a:gd name="T67" fmla="*/ 1077 h 1701"/>
                <a:gd name="T68" fmla="*/ 454 w 709"/>
                <a:gd name="T69" fmla="*/ 1332 h 1701"/>
                <a:gd name="T70" fmla="*/ 511 w 709"/>
                <a:gd name="T71" fmla="*/ 1360 h 1701"/>
                <a:gd name="T72" fmla="*/ 539 w 709"/>
                <a:gd name="T73" fmla="*/ 1616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09" h="1701">
                  <a:moveTo>
                    <a:pt x="596" y="1644"/>
                  </a:moveTo>
                  <a:lnTo>
                    <a:pt x="539" y="1701"/>
                  </a:lnTo>
                  <a:lnTo>
                    <a:pt x="454" y="1701"/>
                  </a:lnTo>
                  <a:lnTo>
                    <a:pt x="426" y="1644"/>
                  </a:lnTo>
                  <a:lnTo>
                    <a:pt x="426" y="1587"/>
                  </a:lnTo>
                  <a:lnTo>
                    <a:pt x="397" y="1559"/>
                  </a:lnTo>
                  <a:lnTo>
                    <a:pt x="341" y="1559"/>
                  </a:lnTo>
                  <a:lnTo>
                    <a:pt x="312" y="1531"/>
                  </a:lnTo>
                  <a:lnTo>
                    <a:pt x="312" y="1474"/>
                  </a:lnTo>
                  <a:lnTo>
                    <a:pt x="341" y="1445"/>
                  </a:lnTo>
                  <a:lnTo>
                    <a:pt x="369" y="1304"/>
                  </a:lnTo>
                  <a:lnTo>
                    <a:pt x="284" y="1162"/>
                  </a:lnTo>
                  <a:lnTo>
                    <a:pt x="284" y="1077"/>
                  </a:lnTo>
                  <a:lnTo>
                    <a:pt x="227" y="1077"/>
                  </a:lnTo>
                  <a:lnTo>
                    <a:pt x="171" y="1020"/>
                  </a:lnTo>
                  <a:lnTo>
                    <a:pt x="142" y="964"/>
                  </a:lnTo>
                  <a:lnTo>
                    <a:pt x="171" y="907"/>
                  </a:lnTo>
                  <a:lnTo>
                    <a:pt x="142" y="793"/>
                  </a:lnTo>
                  <a:lnTo>
                    <a:pt x="86" y="765"/>
                  </a:lnTo>
                  <a:lnTo>
                    <a:pt x="57" y="680"/>
                  </a:lnTo>
                  <a:lnTo>
                    <a:pt x="29" y="680"/>
                  </a:lnTo>
                  <a:lnTo>
                    <a:pt x="0" y="652"/>
                  </a:lnTo>
                  <a:lnTo>
                    <a:pt x="0" y="595"/>
                  </a:lnTo>
                  <a:lnTo>
                    <a:pt x="57" y="567"/>
                  </a:lnTo>
                  <a:lnTo>
                    <a:pt x="86" y="538"/>
                  </a:lnTo>
                  <a:lnTo>
                    <a:pt x="86" y="482"/>
                  </a:lnTo>
                  <a:lnTo>
                    <a:pt x="142" y="453"/>
                  </a:lnTo>
                  <a:lnTo>
                    <a:pt x="227" y="453"/>
                  </a:lnTo>
                  <a:lnTo>
                    <a:pt x="256" y="425"/>
                  </a:lnTo>
                  <a:lnTo>
                    <a:pt x="199" y="368"/>
                  </a:lnTo>
                  <a:lnTo>
                    <a:pt x="171" y="340"/>
                  </a:lnTo>
                  <a:lnTo>
                    <a:pt x="171" y="255"/>
                  </a:lnTo>
                  <a:lnTo>
                    <a:pt x="142" y="255"/>
                  </a:lnTo>
                  <a:lnTo>
                    <a:pt x="142" y="226"/>
                  </a:lnTo>
                  <a:lnTo>
                    <a:pt x="86" y="198"/>
                  </a:lnTo>
                  <a:lnTo>
                    <a:pt x="86" y="170"/>
                  </a:lnTo>
                  <a:lnTo>
                    <a:pt x="57" y="141"/>
                  </a:lnTo>
                  <a:lnTo>
                    <a:pt x="57" y="113"/>
                  </a:lnTo>
                  <a:lnTo>
                    <a:pt x="142" y="56"/>
                  </a:lnTo>
                  <a:lnTo>
                    <a:pt x="199" y="56"/>
                  </a:lnTo>
                  <a:lnTo>
                    <a:pt x="256" y="85"/>
                  </a:lnTo>
                  <a:lnTo>
                    <a:pt x="341" y="85"/>
                  </a:lnTo>
                  <a:lnTo>
                    <a:pt x="369" y="85"/>
                  </a:lnTo>
                  <a:lnTo>
                    <a:pt x="341" y="56"/>
                  </a:lnTo>
                  <a:lnTo>
                    <a:pt x="341" y="28"/>
                  </a:lnTo>
                  <a:lnTo>
                    <a:pt x="397" y="28"/>
                  </a:lnTo>
                  <a:lnTo>
                    <a:pt x="454" y="0"/>
                  </a:lnTo>
                  <a:lnTo>
                    <a:pt x="567" y="28"/>
                  </a:lnTo>
                  <a:lnTo>
                    <a:pt x="596" y="85"/>
                  </a:lnTo>
                  <a:lnTo>
                    <a:pt x="539" y="113"/>
                  </a:lnTo>
                  <a:lnTo>
                    <a:pt x="567" y="170"/>
                  </a:lnTo>
                  <a:lnTo>
                    <a:pt x="652" y="226"/>
                  </a:lnTo>
                  <a:lnTo>
                    <a:pt x="652" y="283"/>
                  </a:lnTo>
                  <a:lnTo>
                    <a:pt x="709" y="283"/>
                  </a:lnTo>
                  <a:lnTo>
                    <a:pt x="709" y="340"/>
                  </a:lnTo>
                  <a:lnTo>
                    <a:pt x="652" y="453"/>
                  </a:lnTo>
                  <a:lnTo>
                    <a:pt x="539" y="538"/>
                  </a:lnTo>
                  <a:lnTo>
                    <a:pt x="539" y="623"/>
                  </a:lnTo>
                  <a:lnTo>
                    <a:pt x="567" y="680"/>
                  </a:lnTo>
                  <a:lnTo>
                    <a:pt x="511" y="765"/>
                  </a:lnTo>
                  <a:lnTo>
                    <a:pt x="454" y="793"/>
                  </a:lnTo>
                  <a:lnTo>
                    <a:pt x="454" y="878"/>
                  </a:lnTo>
                  <a:lnTo>
                    <a:pt x="426" y="907"/>
                  </a:lnTo>
                  <a:lnTo>
                    <a:pt x="426" y="964"/>
                  </a:lnTo>
                  <a:lnTo>
                    <a:pt x="397" y="992"/>
                  </a:lnTo>
                  <a:lnTo>
                    <a:pt x="397" y="1020"/>
                  </a:lnTo>
                  <a:lnTo>
                    <a:pt x="454" y="1049"/>
                  </a:lnTo>
                  <a:lnTo>
                    <a:pt x="454" y="1077"/>
                  </a:lnTo>
                  <a:lnTo>
                    <a:pt x="369" y="1077"/>
                  </a:lnTo>
                  <a:lnTo>
                    <a:pt x="454" y="1332"/>
                  </a:lnTo>
                  <a:lnTo>
                    <a:pt x="511" y="1304"/>
                  </a:lnTo>
                  <a:lnTo>
                    <a:pt x="511" y="1360"/>
                  </a:lnTo>
                  <a:lnTo>
                    <a:pt x="482" y="1417"/>
                  </a:lnTo>
                  <a:lnTo>
                    <a:pt x="539" y="1616"/>
                  </a:lnTo>
                  <a:lnTo>
                    <a:pt x="596" y="164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8" name="Freeform 298"/>
            <p:cNvSpPr>
              <a:spLocks/>
            </p:cNvSpPr>
            <p:nvPr/>
          </p:nvSpPr>
          <p:spPr bwMode="auto">
            <a:xfrm>
              <a:off x="3279" y="2671"/>
              <a:ext cx="397" cy="312"/>
            </a:xfrm>
            <a:custGeom>
              <a:avLst/>
              <a:gdLst>
                <a:gd name="T0" fmla="*/ 397 w 397"/>
                <a:gd name="T1" fmla="*/ 255 h 312"/>
                <a:gd name="T2" fmla="*/ 340 w 397"/>
                <a:gd name="T3" fmla="*/ 284 h 312"/>
                <a:gd name="T4" fmla="*/ 312 w 397"/>
                <a:gd name="T5" fmla="*/ 312 h 312"/>
                <a:gd name="T6" fmla="*/ 255 w 397"/>
                <a:gd name="T7" fmla="*/ 284 h 312"/>
                <a:gd name="T8" fmla="*/ 142 w 397"/>
                <a:gd name="T9" fmla="*/ 312 h 312"/>
                <a:gd name="T10" fmla="*/ 28 w 397"/>
                <a:gd name="T11" fmla="*/ 199 h 312"/>
                <a:gd name="T12" fmla="*/ 0 w 397"/>
                <a:gd name="T13" fmla="*/ 142 h 312"/>
                <a:gd name="T14" fmla="*/ 114 w 397"/>
                <a:gd name="T15" fmla="*/ 29 h 312"/>
                <a:gd name="T16" fmla="*/ 227 w 397"/>
                <a:gd name="T17" fmla="*/ 0 h 312"/>
                <a:gd name="T18" fmla="*/ 284 w 397"/>
                <a:gd name="T19" fmla="*/ 29 h 312"/>
                <a:gd name="T20" fmla="*/ 340 w 397"/>
                <a:gd name="T21" fmla="*/ 0 h 312"/>
                <a:gd name="T22" fmla="*/ 397 w 397"/>
                <a:gd name="T23" fmla="*/ 85 h 312"/>
                <a:gd name="T24" fmla="*/ 397 w 397"/>
                <a:gd name="T25" fmla="*/ 114 h 312"/>
                <a:gd name="T26" fmla="*/ 397 w 397"/>
                <a:gd name="T27" fmla="*/ 142 h 312"/>
                <a:gd name="T28" fmla="*/ 369 w 397"/>
                <a:gd name="T29" fmla="*/ 199 h 312"/>
                <a:gd name="T30" fmla="*/ 397 w 397"/>
                <a:gd name="T31" fmla="*/ 25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312">
                  <a:moveTo>
                    <a:pt x="397" y="255"/>
                  </a:moveTo>
                  <a:lnTo>
                    <a:pt x="340" y="284"/>
                  </a:lnTo>
                  <a:lnTo>
                    <a:pt x="312" y="312"/>
                  </a:lnTo>
                  <a:lnTo>
                    <a:pt x="255" y="284"/>
                  </a:lnTo>
                  <a:lnTo>
                    <a:pt x="142" y="312"/>
                  </a:lnTo>
                  <a:lnTo>
                    <a:pt x="28" y="199"/>
                  </a:lnTo>
                  <a:lnTo>
                    <a:pt x="0" y="142"/>
                  </a:lnTo>
                  <a:lnTo>
                    <a:pt x="114" y="29"/>
                  </a:lnTo>
                  <a:lnTo>
                    <a:pt x="227" y="0"/>
                  </a:lnTo>
                  <a:lnTo>
                    <a:pt x="284" y="29"/>
                  </a:lnTo>
                  <a:lnTo>
                    <a:pt x="340" y="0"/>
                  </a:lnTo>
                  <a:lnTo>
                    <a:pt x="397" y="85"/>
                  </a:lnTo>
                  <a:lnTo>
                    <a:pt x="397" y="114"/>
                  </a:lnTo>
                  <a:lnTo>
                    <a:pt x="397" y="142"/>
                  </a:lnTo>
                  <a:lnTo>
                    <a:pt x="369" y="199"/>
                  </a:lnTo>
                  <a:lnTo>
                    <a:pt x="397" y="25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9" name="Freeform 299"/>
            <p:cNvSpPr>
              <a:spLocks/>
            </p:cNvSpPr>
            <p:nvPr/>
          </p:nvSpPr>
          <p:spPr bwMode="auto">
            <a:xfrm>
              <a:off x="3591" y="2643"/>
              <a:ext cx="425" cy="794"/>
            </a:xfrm>
            <a:custGeom>
              <a:avLst/>
              <a:gdLst>
                <a:gd name="T0" fmla="*/ 85 w 425"/>
                <a:gd name="T1" fmla="*/ 283 h 794"/>
                <a:gd name="T2" fmla="*/ 28 w 425"/>
                <a:gd name="T3" fmla="*/ 312 h 794"/>
                <a:gd name="T4" fmla="*/ 57 w 425"/>
                <a:gd name="T5" fmla="*/ 397 h 794"/>
                <a:gd name="T6" fmla="*/ 28 w 425"/>
                <a:gd name="T7" fmla="*/ 425 h 794"/>
                <a:gd name="T8" fmla="*/ 0 w 425"/>
                <a:gd name="T9" fmla="*/ 567 h 794"/>
                <a:gd name="T10" fmla="*/ 28 w 425"/>
                <a:gd name="T11" fmla="*/ 652 h 794"/>
                <a:gd name="T12" fmla="*/ 113 w 425"/>
                <a:gd name="T13" fmla="*/ 680 h 794"/>
                <a:gd name="T14" fmla="*/ 227 w 425"/>
                <a:gd name="T15" fmla="*/ 794 h 794"/>
                <a:gd name="T16" fmla="*/ 369 w 425"/>
                <a:gd name="T17" fmla="*/ 737 h 794"/>
                <a:gd name="T18" fmla="*/ 369 w 425"/>
                <a:gd name="T19" fmla="*/ 624 h 794"/>
                <a:gd name="T20" fmla="*/ 397 w 425"/>
                <a:gd name="T21" fmla="*/ 595 h 794"/>
                <a:gd name="T22" fmla="*/ 397 w 425"/>
                <a:gd name="T23" fmla="*/ 510 h 794"/>
                <a:gd name="T24" fmla="*/ 340 w 425"/>
                <a:gd name="T25" fmla="*/ 482 h 794"/>
                <a:gd name="T26" fmla="*/ 340 w 425"/>
                <a:gd name="T27" fmla="*/ 453 h 794"/>
                <a:gd name="T28" fmla="*/ 369 w 425"/>
                <a:gd name="T29" fmla="*/ 397 h 794"/>
                <a:gd name="T30" fmla="*/ 369 w 425"/>
                <a:gd name="T31" fmla="*/ 340 h 794"/>
                <a:gd name="T32" fmla="*/ 397 w 425"/>
                <a:gd name="T33" fmla="*/ 340 h 794"/>
                <a:gd name="T34" fmla="*/ 397 w 425"/>
                <a:gd name="T35" fmla="*/ 255 h 794"/>
                <a:gd name="T36" fmla="*/ 425 w 425"/>
                <a:gd name="T37" fmla="*/ 170 h 794"/>
                <a:gd name="T38" fmla="*/ 425 w 425"/>
                <a:gd name="T39" fmla="*/ 113 h 794"/>
                <a:gd name="T40" fmla="*/ 397 w 425"/>
                <a:gd name="T41" fmla="*/ 85 h 794"/>
                <a:gd name="T42" fmla="*/ 397 w 425"/>
                <a:gd name="T43" fmla="*/ 28 h 794"/>
                <a:gd name="T44" fmla="*/ 369 w 425"/>
                <a:gd name="T45" fmla="*/ 0 h 794"/>
                <a:gd name="T46" fmla="*/ 283 w 425"/>
                <a:gd name="T47" fmla="*/ 142 h 794"/>
                <a:gd name="T48" fmla="*/ 283 w 425"/>
                <a:gd name="T49" fmla="*/ 198 h 794"/>
                <a:gd name="T50" fmla="*/ 255 w 425"/>
                <a:gd name="T51" fmla="*/ 283 h 794"/>
                <a:gd name="T52" fmla="*/ 85 w 425"/>
                <a:gd name="T53" fmla="*/ 28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5" h="794">
                  <a:moveTo>
                    <a:pt x="85" y="283"/>
                  </a:moveTo>
                  <a:lnTo>
                    <a:pt x="28" y="312"/>
                  </a:lnTo>
                  <a:lnTo>
                    <a:pt x="57" y="397"/>
                  </a:lnTo>
                  <a:lnTo>
                    <a:pt x="28" y="425"/>
                  </a:lnTo>
                  <a:lnTo>
                    <a:pt x="0" y="567"/>
                  </a:lnTo>
                  <a:lnTo>
                    <a:pt x="28" y="652"/>
                  </a:lnTo>
                  <a:lnTo>
                    <a:pt x="113" y="680"/>
                  </a:lnTo>
                  <a:lnTo>
                    <a:pt x="227" y="794"/>
                  </a:lnTo>
                  <a:lnTo>
                    <a:pt x="369" y="737"/>
                  </a:lnTo>
                  <a:lnTo>
                    <a:pt x="369" y="624"/>
                  </a:lnTo>
                  <a:lnTo>
                    <a:pt x="397" y="595"/>
                  </a:lnTo>
                  <a:lnTo>
                    <a:pt x="397" y="510"/>
                  </a:lnTo>
                  <a:lnTo>
                    <a:pt x="340" y="482"/>
                  </a:lnTo>
                  <a:lnTo>
                    <a:pt x="340" y="453"/>
                  </a:lnTo>
                  <a:lnTo>
                    <a:pt x="369" y="397"/>
                  </a:lnTo>
                  <a:lnTo>
                    <a:pt x="369" y="340"/>
                  </a:lnTo>
                  <a:lnTo>
                    <a:pt x="397" y="340"/>
                  </a:lnTo>
                  <a:lnTo>
                    <a:pt x="397" y="255"/>
                  </a:lnTo>
                  <a:lnTo>
                    <a:pt x="425" y="170"/>
                  </a:lnTo>
                  <a:lnTo>
                    <a:pt x="425" y="113"/>
                  </a:lnTo>
                  <a:lnTo>
                    <a:pt x="397" y="85"/>
                  </a:lnTo>
                  <a:lnTo>
                    <a:pt x="397" y="28"/>
                  </a:lnTo>
                  <a:lnTo>
                    <a:pt x="369" y="0"/>
                  </a:lnTo>
                  <a:lnTo>
                    <a:pt x="283" y="142"/>
                  </a:lnTo>
                  <a:lnTo>
                    <a:pt x="283" y="198"/>
                  </a:lnTo>
                  <a:lnTo>
                    <a:pt x="255" y="283"/>
                  </a:lnTo>
                  <a:lnTo>
                    <a:pt x="85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1" name="Freeform 301"/>
            <p:cNvSpPr>
              <a:spLocks/>
            </p:cNvSpPr>
            <p:nvPr/>
          </p:nvSpPr>
          <p:spPr bwMode="auto">
            <a:xfrm>
              <a:off x="2400" y="2274"/>
              <a:ext cx="511" cy="964"/>
            </a:xfrm>
            <a:custGeom>
              <a:avLst/>
              <a:gdLst>
                <a:gd name="T0" fmla="*/ 0 w 511"/>
                <a:gd name="T1" fmla="*/ 908 h 964"/>
                <a:gd name="T2" fmla="*/ 114 w 511"/>
                <a:gd name="T3" fmla="*/ 964 h 964"/>
                <a:gd name="T4" fmla="*/ 255 w 511"/>
                <a:gd name="T5" fmla="*/ 964 h 964"/>
                <a:gd name="T6" fmla="*/ 312 w 511"/>
                <a:gd name="T7" fmla="*/ 908 h 964"/>
                <a:gd name="T8" fmla="*/ 397 w 511"/>
                <a:gd name="T9" fmla="*/ 908 h 964"/>
                <a:gd name="T10" fmla="*/ 426 w 511"/>
                <a:gd name="T11" fmla="*/ 851 h 964"/>
                <a:gd name="T12" fmla="*/ 397 w 511"/>
                <a:gd name="T13" fmla="*/ 737 h 964"/>
                <a:gd name="T14" fmla="*/ 341 w 511"/>
                <a:gd name="T15" fmla="*/ 709 h 964"/>
                <a:gd name="T16" fmla="*/ 312 w 511"/>
                <a:gd name="T17" fmla="*/ 624 h 964"/>
                <a:gd name="T18" fmla="*/ 284 w 511"/>
                <a:gd name="T19" fmla="*/ 624 h 964"/>
                <a:gd name="T20" fmla="*/ 255 w 511"/>
                <a:gd name="T21" fmla="*/ 596 h 964"/>
                <a:gd name="T22" fmla="*/ 255 w 511"/>
                <a:gd name="T23" fmla="*/ 539 h 964"/>
                <a:gd name="T24" fmla="*/ 312 w 511"/>
                <a:gd name="T25" fmla="*/ 511 h 964"/>
                <a:gd name="T26" fmla="*/ 341 w 511"/>
                <a:gd name="T27" fmla="*/ 482 h 964"/>
                <a:gd name="T28" fmla="*/ 341 w 511"/>
                <a:gd name="T29" fmla="*/ 426 h 964"/>
                <a:gd name="T30" fmla="*/ 397 w 511"/>
                <a:gd name="T31" fmla="*/ 397 h 964"/>
                <a:gd name="T32" fmla="*/ 482 w 511"/>
                <a:gd name="T33" fmla="*/ 397 h 964"/>
                <a:gd name="T34" fmla="*/ 511 w 511"/>
                <a:gd name="T35" fmla="*/ 369 h 964"/>
                <a:gd name="T36" fmla="*/ 426 w 511"/>
                <a:gd name="T37" fmla="*/ 284 h 964"/>
                <a:gd name="T38" fmla="*/ 426 w 511"/>
                <a:gd name="T39" fmla="*/ 199 h 964"/>
                <a:gd name="T40" fmla="*/ 397 w 511"/>
                <a:gd name="T41" fmla="*/ 199 h 964"/>
                <a:gd name="T42" fmla="*/ 397 w 511"/>
                <a:gd name="T43" fmla="*/ 170 h 964"/>
                <a:gd name="T44" fmla="*/ 341 w 511"/>
                <a:gd name="T45" fmla="*/ 142 h 964"/>
                <a:gd name="T46" fmla="*/ 341 w 511"/>
                <a:gd name="T47" fmla="*/ 114 h 964"/>
                <a:gd name="T48" fmla="*/ 312 w 511"/>
                <a:gd name="T49" fmla="*/ 85 h 964"/>
                <a:gd name="T50" fmla="*/ 312 w 511"/>
                <a:gd name="T51" fmla="*/ 57 h 964"/>
                <a:gd name="T52" fmla="*/ 312 w 511"/>
                <a:gd name="T53" fmla="*/ 0 h 964"/>
                <a:gd name="T54" fmla="*/ 284 w 511"/>
                <a:gd name="T55" fmla="*/ 29 h 964"/>
                <a:gd name="T56" fmla="*/ 255 w 511"/>
                <a:gd name="T57" fmla="*/ 0 h 964"/>
                <a:gd name="T58" fmla="*/ 199 w 511"/>
                <a:gd name="T59" fmla="*/ 0 h 964"/>
                <a:gd name="T60" fmla="*/ 199 w 511"/>
                <a:gd name="T61" fmla="*/ 85 h 964"/>
                <a:gd name="T62" fmla="*/ 170 w 511"/>
                <a:gd name="T63" fmla="*/ 114 h 964"/>
                <a:gd name="T64" fmla="*/ 57 w 511"/>
                <a:gd name="T65" fmla="*/ 142 h 964"/>
                <a:gd name="T66" fmla="*/ 57 w 511"/>
                <a:gd name="T67" fmla="*/ 199 h 964"/>
                <a:gd name="T68" fmla="*/ 29 w 511"/>
                <a:gd name="T69" fmla="*/ 227 h 964"/>
                <a:gd name="T70" fmla="*/ 29 w 511"/>
                <a:gd name="T71" fmla="*/ 255 h 964"/>
                <a:gd name="T72" fmla="*/ 0 w 511"/>
                <a:gd name="T73" fmla="*/ 284 h 964"/>
                <a:gd name="T74" fmla="*/ 57 w 511"/>
                <a:gd name="T75" fmla="*/ 482 h 964"/>
                <a:gd name="T76" fmla="*/ 29 w 511"/>
                <a:gd name="T77" fmla="*/ 822 h 964"/>
                <a:gd name="T78" fmla="*/ 0 w 511"/>
                <a:gd name="T79" fmla="*/ 90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1" h="964">
                  <a:moveTo>
                    <a:pt x="0" y="908"/>
                  </a:moveTo>
                  <a:lnTo>
                    <a:pt x="114" y="964"/>
                  </a:lnTo>
                  <a:lnTo>
                    <a:pt x="255" y="964"/>
                  </a:lnTo>
                  <a:lnTo>
                    <a:pt x="312" y="908"/>
                  </a:lnTo>
                  <a:lnTo>
                    <a:pt x="397" y="908"/>
                  </a:lnTo>
                  <a:lnTo>
                    <a:pt x="426" y="851"/>
                  </a:lnTo>
                  <a:lnTo>
                    <a:pt x="397" y="737"/>
                  </a:lnTo>
                  <a:lnTo>
                    <a:pt x="341" y="709"/>
                  </a:lnTo>
                  <a:lnTo>
                    <a:pt x="312" y="624"/>
                  </a:lnTo>
                  <a:lnTo>
                    <a:pt x="284" y="624"/>
                  </a:lnTo>
                  <a:lnTo>
                    <a:pt x="255" y="596"/>
                  </a:lnTo>
                  <a:lnTo>
                    <a:pt x="255" y="539"/>
                  </a:lnTo>
                  <a:lnTo>
                    <a:pt x="312" y="511"/>
                  </a:lnTo>
                  <a:lnTo>
                    <a:pt x="341" y="482"/>
                  </a:lnTo>
                  <a:lnTo>
                    <a:pt x="341" y="426"/>
                  </a:lnTo>
                  <a:lnTo>
                    <a:pt x="397" y="397"/>
                  </a:lnTo>
                  <a:lnTo>
                    <a:pt x="482" y="397"/>
                  </a:lnTo>
                  <a:lnTo>
                    <a:pt x="511" y="369"/>
                  </a:lnTo>
                  <a:lnTo>
                    <a:pt x="426" y="284"/>
                  </a:lnTo>
                  <a:lnTo>
                    <a:pt x="426" y="199"/>
                  </a:lnTo>
                  <a:lnTo>
                    <a:pt x="397" y="199"/>
                  </a:lnTo>
                  <a:lnTo>
                    <a:pt x="397" y="170"/>
                  </a:lnTo>
                  <a:lnTo>
                    <a:pt x="341" y="142"/>
                  </a:lnTo>
                  <a:lnTo>
                    <a:pt x="341" y="114"/>
                  </a:lnTo>
                  <a:lnTo>
                    <a:pt x="312" y="85"/>
                  </a:lnTo>
                  <a:lnTo>
                    <a:pt x="312" y="57"/>
                  </a:lnTo>
                  <a:lnTo>
                    <a:pt x="312" y="0"/>
                  </a:lnTo>
                  <a:lnTo>
                    <a:pt x="284" y="29"/>
                  </a:lnTo>
                  <a:lnTo>
                    <a:pt x="255" y="0"/>
                  </a:lnTo>
                  <a:lnTo>
                    <a:pt x="199" y="0"/>
                  </a:lnTo>
                  <a:lnTo>
                    <a:pt x="199" y="85"/>
                  </a:lnTo>
                  <a:lnTo>
                    <a:pt x="170" y="114"/>
                  </a:lnTo>
                  <a:lnTo>
                    <a:pt x="57" y="142"/>
                  </a:lnTo>
                  <a:lnTo>
                    <a:pt x="57" y="199"/>
                  </a:lnTo>
                  <a:lnTo>
                    <a:pt x="29" y="227"/>
                  </a:lnTo>
                  <a:lnTo>
                    <a:pt x="29" y="255"/>
                  </a:lnTo>
                  <a:lnTo>
                    <a:pt x="0" y="284"/>
                  </a:lnTo>
                  <a:lnTo>
                    <a:pt x="57" y="482"/>
                  </a:lnTo>
                  <a:lnTo>
                    <a:pt x="29" y="822"/>
                  </a:lnTo>
                  <a:lnTo>
                    <a:pt x="0" y="90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2" name="Freeform 302"/>
            <p:cNvSpPr>
              <a:spLocks/>
            </p:cNvSpPr>
            <p:nvPr/>
          </p:nvSpPr>
          <p:spPr bwMode="auto">
            <a:xfrm>
              <a:off x="1975" y="2076"/>
              <a:ext cx="624" cy="482"/>
            </a:xfrm>
            <a:custGeom>
              <a:avLst/>
              <a:gdLst>
                <a:gd name="T0" fmla="*/ 425 w 624"/>
                <a:gd name="T1" fmla="*/ 482 h 482"/>
                <a:gd name="T2" fmla="*/ 454 w 624"/>
                <a:gd name="T3" fmla="*/ 453 h 482"/>
                <a:gd name="T4" fmla="*/ 454 w 624"/>
                <a:gd name="T5" fmla="*/ 425 h 482"/>
                <a:gd name="T6" fmla="*/ 482 w 624"/>
                <a:gd name="T7" fmla="*/ 397 h 482"/>
                <a:gd name="T8" fmla="*/ 482 w 624"/>
                <a:gd name="T9" fmla="*/ 340 h 482"/>
                <a:gd name="T10" fmla="*/ 595 w 624"/>
                <a:gd name="T11" fmla="*/ 312 h 482"/>
                <a:gd name="T12" fmla="*/ 624 w 624"/>
                <a:gd name="T13" fmla="*/ 283 h 482"/>
                <a:gd name="T14" fmla="*/ 624 w 624"/>
                <a:gd name="T15" fmla="*/ 198 h 482"/>
                <a:gd name="T16" fmla="*/ 567 w 624"/>
                <a:gd name="T17" fmla="*/ 170 h 482"/>
                <a:gd name="T18" fmla="*/ 567 w 624"/>
                <a:gd name="T19" fmla="*/ 113 h 482"/>
                <a:gd name="T20" fmla="*/ 539 w 624"/>
                <a:gd name="T21" fmla="*/ 113 h 482"/>
                <a:gd name="T22" fmla="*/ 482 w 624"/>
                <a:gd name="T23" fmla="*/ 142 h 482"/>
                <a:gd name="T24" fmla="*/ 454 w 624"/>
                <a:gd name="T25" fmla="*/ 142 h 482"/>
                <a:gd name="T26" fmla="*/ 425 w 624"/>
                <a:gd name="T27" fmla="*/ 85 h 482"/>
                <a:gd name="T28" fmla="*/ 340 w 624"/>
                <a:gd name="T29" fmla="*/ 113 h 482"/>
                <a:gd name="T30" fmla="*/ 255 w 624"/>
                <a:gd name="T31" fmla="*/ 85 h 482"/>
                <a:gd name="T32" fmla="*/ 227 w 624"/>
                <a:gd name="T33" fmla="*/ 57 h 482"/>
                <a:gd name="T34" fmla="*/ 199 w 624"/>
                <a:gd name="T35" fmla="*/ 57 h 482"/>
                <a:gd name="T36" fmla="*/ 170 w 624"/>
                <a:gd name="T37" fmla="*/ 0 h 482"/>
                <a:gd name="T38" fmla="*/ 113 w 624"/>
                <a:gd name="T39" fmla="*/ 0 h 482"/>
                <a:gd name="T40" fmla="*/ 28 w 624"/>
                <a:gd name="T41" fmla="*/ 0 h 482"/>
                <a:gd name="T42" fmla="*/ 0 w 624"/>
                <a:gd name="T43" fmla="*/ 57 h 482"/>
                <a:gd name="T44" fmla="*/ 28 w 624"/>
                <a:gd name="T45" fmla="*/ 85 h 482"/>
                <a:gd name="T46" fmla="*/ 28 w 624"/>
                <a:gd name="T47" fmla="*/ 170 h 482"/>
                <a:gd name="T48" fmla="*/ 85 w 624"/>
                <a:gd name="T49" fmla="*/ 142 h 482"/>
                <a:gd name="T50" fmla="*/ 142 w 624"/>
                <a:gd name="T51" fmla="*/ 142 h 482"/>
                <a:gd name="T52" fmla="*/ 227 w 624"/>
                <a:gd name="T53" fmla="*/ 255 h 482"/>
                <a:gd name="T54" fmla="*/ 227 w 624"/>
                <a:gd name="T55" fmla="*/ 312 h 482"/>
                <a:gd name="T56" fmla="*/ 312 w 624"/>
                <a:gd name="T57" fmla="*/ 312 h 482"/>
                <a:gd name="T58" fmla="*/ 369 w 624"/>
                <a:gd name="T59" fmla="*/ 425 h 482"/>
                <a:gd name="T60" fmla="*/ 369 w 624"/>
                <a:gd name="T61" fmla="*/ 482 h 482"/>
                <a:gd name="T62" fmla="*/ 425 w 624"/>
                <a:gd name="T63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482">
                  <a:moveTo>
                    <a:pt x="425" y="482"/>
                  </a:moveTo>
                  <a:lnTo>
                    <a:pt x="454" y="453"/>
                  </a:lnTo>
                  <a:lnTo>
                    <a:pt x="454" y="425"/>
                  </a:lnTo>
                  <a:lnTo>
                    <a:pt x="482" y="397"/>
                  </a:lnTo>
                  <a:lnTo>
                    <a:pt x="482" y="340"/>
                  </a:lnTo>
                  <a:lnTo>
                    <a:pt x="595" y="312"/>
                  </a:lnTo>
                  <a:lnTo>
                    <a:pt x="624" y="283"/>
                  </a:lnTo>
                  <a:lnTo>
                    <a:pt x="624" y="198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539" y="113"/>
                  </a:lnTo>
                  <a:lnTo>
                    <a:pt x="482" y="142"/>
                  </a:lnTo>
                  <a:lnTo>
                    <a:pt x="454" y="142"/>
                  </a:lnTo>
                  <a:lnTo>
                    <a:pt x="425" y="85"/>
                  </a:lnTo>
                  <a:lnTo>
                    <a:pt x="340" y="113"/>
                  </a:lnTo>
                  <a:lnTo>
                    <a:pt x="255" y="85"/>
                  </a:lnTo>
                  <a:lnTo>
                    <a:pt x="227" y="57"/>
                  </a:lnTo>
                  <a:lnTo>
                    <a:pt x="199" y="57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28" y="0"/>
                  </a:lnTo>
                  <a:lnTo>
                    <a:pt x="0" y="57"/>
                  </a:lnTo>
                  <a:lnTo>
                    <a:pt x="28" y="85"/>
                  </a:lnTo>
                  <a:lnTo>
                    <a:pt x="28" y="170"/>
                  </a:lnTo>
                  <a:lnTo>
                    <a:pt x="85" y="142"/>
                  </a:lnTo>
                  <a:lnTo>
                    <a:pt x="142" y="142"/>
                  </a:lnTo>
                  <a:lnTo>
                    <a:pt x="227" y="255"/>
                  </a:lnTo>
                  <a:lnTo>
                    <a:pt x="227" y="312"/>
                  </a:lnTo>
                  <a:lnTo>
                    <a:pt x="312" y="312"/>
                  </a:lnTo>
                  <a:lnTo>
                    <a:pt x="369" y="425"/>
                  </a:lnTo>
                  <a:lnTo>
                    <a:pt x="369" y="482"/>
                  </a:lnTo>
                  <a:lnTo>
                    <a:pt x="425" y="48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3" name="Freeform 303"/>
            <p:cNvSpPr>
              <a:spLocks/>
            </p:cNvSpPr>
            <p:nvPr/>
          </p:nvSpPr>
          <p:spPr bwMode="auto">
            <a:xfrm>
              <a:off x="1947" y="1367"/>
              <a:ext cx="1332" cy="964"/>
            </a:xfrm>
            <a:custGeom>
              <a:avLst/>
              <a:gdLst>
                <a:gd name="T0" fmla="*/ 964 w 1332"/>
                <a:gd name="T1" fmla="*/ 907 h 964"/>
                <a:gd name="T2" fmla="*/ 1049 w 1332"/>
                <a:gd name="T3" fmla="*/ 709 h 964"/>
                <a:gd name="T4" fmla="*/ 1105 w 1332"/>
                <a:gd name="T5" fmla="*/ 567 h 964"/>
                <a:gd name="T6" fmla="*/ 1162 w 1332"/>
                <a:gd name="T7" fmla="*/ 510 h 964"/>
                <a:gd name="T8" fmla="*/ 1275 w 1332"/>
                <a:gd name="T9" fmla="*/ 454 h 964"/>
                <a:gd name="T10" fmla="*/ 1304 w 1332"/>
                <a:gd name="T11" fmla="*/ 369 h 964"/>
                <a:gd name="T12" fmla="*/ 1190 w 1332"/>
                <a:gd name="T13" fmla="*/ 312 h 964"/>
                <a:gd name="T14" fmla="*/ 1077 w 1332"/>
                <a:gd name="T15" fmla="*/ 284 h 964"/>
                <a:gd name="T16" fmla="*/ 1020 w 1332"/>
                <a:gd name="T17" fmla="*/ 340 h 964"/>
                <a:gd name="T18" fmla="*/ 992 w 1332"/>
                <a:gd name="T19" fmla="*/ 312 h 964"/>
                <a:gd name="T20" fmla="*/ 964 w 1332"/>
                <a:gd name="T21" fmla="*/ 454 h 964"/>
                <a:gd name="T22" fmla="*/ 935 w 1332"/>
                <a:gd name="T23" fmla="*/ 567 h 964"/>
                <a:gd name="T24" fmla="*/ 907 w 1332"/>
                <a:gd name="T25" fmla="*/ 539 h 964"/>
                <a:gd name="T26" fmla="*/ 737 w 1332"/>
                <a:gd name="T27" fmla="*/ 454 h 964"/>
                <a:gd name="T28" fmla="*/ 708 w 1332"/>
                <a:gd name="T29" fmla="*/ 255 h 964"/>
                <a:gd name="T30" fmla="*/ 567 w 1332"/>
                <a:gd name="T31" fmla="*/ 170 h 964"/>
                <a:gd name="T32" fmla="*/ 567 w 1332"/>
                <a:gd name="T33" fmla="*/ 114 h 964"/>
                <a:gd name="T34" fmla="*/ 453 w 1332"/>
                <a:gd name="T35" fmla="*/ 0 h 964"/>
                <a:gd name="T36" fmla="*/ 368 w 1332"/>
                <a:gd name="T37" fmla="*/ 114 h 964"/>
                <a:gd name="T38" fmla="*/ 283 w 1332"/>
                <a:gd name="T39" fmla="*/ 199 h 964"/>
                <a:gd name="T40" fmla="*/ 141 w 1332"/>
                <a:gd name="T41" fmla="*/ 199 h 964"/>
                <a:gd name="T42" fmla="*/ 141 w 1332"/>
                <a:gd name="T43" fmla="*/ 397 h 964"/>
                <a:gd name="T44" fmla="*/ 56 w 1332"/>
                <a:gd name="T45" fmla="*/ 454 h 964"/>
                <a:gd name="T46" fmla="*/ 198 w 1332"/>
                <a:gd name="T47" fmla="*/ 567 h 964"/>
                <a:gd name="T48" fmla="*/ 0 w 1332"/>
                <a:gd name="T49" fmla="*/ 709 h 964"/>
                <a:gd name="T50" fmla="*/ 56 w 1332"/>
                <a:gd name="T51" fmla="*/ 709 h 964"/>
                <a:gd name="T52" fmla="*/ 227 w 1332"/>
                <a:gd name="T53" fmla="*/ 766 h 964"/>
                <a:gd name="T54" fmla="*/ 283 w 1332"/>
                <a:gd name="T55" fmla="*/ 794 h 964"/>
                <a:gd name="T56" fmla="*/ 453 w 1332"/>
                <a:gd name="T57" fmla="*/ 794 h 964"/>
                <a:gd name="T58" fmla="*/ 510 w 1332"/>
                <a:gd name="T59" fmla="*/ 851 h 964"/>
                <a:gd name="T60" fmla="*/ 595 w 1332"/>
                <a:gd name="T61" fmla="*/ 822 h 964"/>
                <a:gd name="T62" fmla="*/ 652 w 1332"/>
                <a:gd name="T63" fmla="*/ 907 h 964"/>
                <a:gd name="T64" fmla="*/ 737 w 1332"/>
                <a:gd name="T65" fmla="*/ 936 h 964"/>
                <a:gd name="T66" fmla="*/ 765 w 1332"/>
                <a:gd name="T67" fmla="*/ 964 h 964"/>
                <a:gd name="T68" fmla="*/ 907 w 1332"/>
                <a:gd name="T69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2" h="964">
                  <a:moveTo>
                    <a:pt x="964" y="936"/>
                  </a:moveTo>
                  <a:lnTo>
                    <a:pt x="964" y="907"/>
                  </a:lnTo>
                  <a:lnTo>
                    <a:pt x="1049" y="822"/>
                  </a:lnTo>
                  <a:lnTo>
                    <a:pt x="1049" y="709"/>
                  </a:lnTo>
                  <a:lnTo>
                    <a:pt x="1105" y="652"/>
                  </a:lnTo>
                  <a:lnTo>
                    <a:pt x="1105" y="567"/>
                  </a:lnTo>
                  <a:lnTo>
                    <a:pt x="1162" y="539"/>
                  </a:lnTo>
                  <a:lnTo>
                    <a:pt x="1162" y="510"/>
                  </a:lnTo>
                  <a:lnTo>
                    <a:pt x="1219" y="454"/>
                  </a:lnTo>
                  <a:lnTo>
                    <a:pt x="1275" y="454"/>
                  </a:lnTo>
                  <a:lnTo>
                    <a:pt x="1332" y="369"/>
                  </a:lnTo>
                  <a:lnTo>
                    <a:pt x="1304" y="369"/>
                  </a:lnTo>
                  <a:lnTo>
                    <a:pt x="1275" y="312"/>
                  </a:lnTo>
                  <a:lnTo>
                    <a:pt x="1190" y="312"/>
                  </a:lnTo>
                  <a:lnTo>
                    <a:pt x="1105" y="284"/>
                  </a:lnTo>
                  <a:lnTo>
                    <a:pt x="1077" y="284"/>
                  </a:lnTo>
                  <a:lnTo>
                    <a:pt x="1077" y="340"/>
                  </a:lnTo>
                  <a:lnTo>
                    <a:pt x="1020" y="340"/>
                  </a:lnTo>
                  <a:lnTo>
                    <a:pt x="1020" y="312"/>
                  </a:lnTo>
                  <a:lnTo>
                    <a:pt x="992" y="312"/>
                  </a:lnTo>
                  <a:lnTo>
                    <a:pt x="935" y="425"/>
                  </a:lnTo>
                  <a:lnTo>
                    <a:pt x="964" y="454"/>
                  </a:lnTo>
                  <a:lnTo>
                    <a:pt x="935" y="482"/>
                  </a:lnTo>
                  <a:lnTo>
                    <a:pt x="935" y="567"/>
                  </a:lnTo>
                  <a:lnTo>
                    <a:pt x="907" y="595"/>
                  </a:lnTo>
                  <a:lnTo>
                    <a:pt x="907" y="539"/>
                  </a:lnTo>
                  <a:lnTo>
                    <a:pt x="794" y="510"/>
                  </a:lnTo>
                  <a:lnTo>
                    <a:pt x="737" y="454"/>
                  </a:lnTo>
                  <a:lnTo>
                    <a:pt x="737" y="255"/>
                  </a:lnTo>
                  <a:lnTo>
                    <a:pt x="708" y="255"/>
                  </a:lnTo>
                  <a:lnTo>
                    <a:pt x="652" y="199"/>
                  </a:lnTo>
                  <a:lnTo>
                    <a:pt x="567" y="170"/>
                  </a:lnTo>
                  <a:lnTo>
                    <a:pt x="538" y="114"/>
                  </a:lnTo>
                  <a:lnTo>
                    <a:pt x="567" y="114"/>
                  </a:lnTo>
                  <a:lnTo>
                    <a:pt x="538" y="28"/>
                  </a:lnTo>
                  <a:lnTo>
                    <a:pt x="453" y="0"/>
                  </a:lnTo>
                  <a:lnTo>
                    <a:pt x="425" y="85"/>
                  </a:lnTo>
                  <a:lnTo>
                    <a:pt x="368" y="114"/>
                  </a:lnTo>
                  <a:lnTo>
                    <a:pt x="312" y="57"/>
                  </a:lnTo>
                  <a:lnTo>
                    <a:pt x="283" y="199"/>
                  </a:lnTo>
                  <a:lnTo>
                    <a:pt x="227" y="170"/>
                  </a:lnTo>
                  <a:lnTo>
                    <a:pt x="141" y="199"/>
                  </a:lnTo>
                  <a:lnTo>
                    <a:pt x="170" y="255"/>
                  </a:lnTo>
                  <a:lnTo>
                    <a:pt x="141" y="397"/>
                  </a:lnTo>
                  <a:lnTo>
                    <a:pt x="85" y="397"/>
                  </a:lnTo>
                  <a:lnTo>
                    <a:pt x="56" y="454"/>
                  </a:lnTo>
                  <a:lnTo>
                    <a:pt x="170" y="510"/>
                  </a:lnTo>
                  <a:lnTo>
                    <a:pt x="198" y="567"/>
                  </a:lnTo>
                  <a:lnTo>
                    <a:pt x="85" y="510"/>
                  </a:lnTo>
                  <a:lnTo>
                    <a:pt x="0" y="709"/>
                  </a:lnTo>
                  <a:lnTo>
                    <a:pt x="28" y="766"/>
                  </a:lnTo>
                  <a:lnTo>
                    <a:pt x="56" y="709"/>
                  </a:lnTo>
                  <a:lnTo>
                    <a:pt x="198" y="709"/>
                  </a:lnTo>
                  <a:lnTo>
                    <a:pt x="227" y="766"/>
                  </a:lnTo>
                  <a:lnTo>
                    <a:pt x="255" y="766"/>
                  </a:lnTo>
                  <a:lnTo>
                    <a:pt x="283" y="794"/>
                  </a:lnTo>
                  <a:lnTo>
                    <a:pt x="368" y="822"/>
                  </a:lnTo>
                  <a:lnTo>
                    <a:pt x="453" y="794"/>
                  </a:lnTo>
                  <a:lnTo>
                    <a:pt x="482" y="851"/>
                  </a:lnTo>
                  <a:lnTo>
                    <a:pt x="510" y="851"/>
                  </a:lnTo>
                  <a:lnTo>
                    <a:pt x="567" y="822"/>
                  </a:lnTo>
                  <a:lnTo>
                    <a:pt x="595" y="822"/>
                  </a:lnTo>
                  <a:lnTo>
                    <a:pt x="595" y="879"/>
                  </a:lnTo>
                  <a:lnTo>
                    <a:pt x="652" y="907"/>
                  </a:lnTo>
                  <a:lnTo>
                    <a:pt x="708" y="907"/>
                  </a:lnTo>
                  <a:lnTo>
                    <a:pt x="737" y="936"/>
                  </a:lnTo>
                  <a:lnTo>
                    <a:pt x="765" y="907"/>
                  </a:lnTo>
                  <a:lnTo>
                    <a:pt x="765" y="964"/>
                  </a:lnTo>
                  <a:lnTo>
                    <a:pt x="850" y="907"/>
                  </a:lnTo>
                  <a:lnTo>
                    <a:pt x="907" y="907"/>
                  </a:lnTo>
                  <a:lnTo>
                    <a:pt x="964" y="93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4" name="Freeform 304"/>
            <p:cNvSpPr>
              <a:spLocks/>
            </p:cNvSpPr>
            <p:nvPr/>
          </p:nvSpPr>
          <p:spPr bwMode="auto">
            <a:xfrm>
              <a:off x="2911" y="1736"/>
              <a:ext cx="793" cy="765"/>
            </a:xfrm>
            <a:custGeom>
              <a:avLst/>
              <a:gdLst>
                <a:gd name="T0" fmla="*/ 453 w 793"/>
                <a:gd name="T1" fmla="*/ 765 h 765"/>
                <a:gd name="T2" fmla="*/ 425 w 793"/>
                <a:gd name="T3" fmla="*/ 708 h 765"/>
                <a:gd name="T4" fmla="*/ 453 w 793"/>
                <a:gd name="T5" fmla="*/ 652 h 765"/>
                <a:gd name="T6" fmla="*/ 567 w 793"/>
                <a:gd name="T7" fmla="*/ 567 h 765"/>
                <a:gd name="T8" fmla="*/ 623 w 793"/>
                <a:gd name="T9" fmla="*/ 567 h 765"/>
                <a:gd name="T10" fmla="*/ 680 w 793"/>
                <a:gd name="T11" fmla="*/ 482 h 765"/>
                <a:gd name="T12" fmla="*/ 737 w 793"/>
                <a:gd name="T13" fmla="*/ 482 h 765"/>
                <a:gd name="T14" fmla="*/ 793 w 793"/>
                <a:gd name="T15" fmla="*/ 453 h 765"/>
                <a:gd name="T16" fmla="*/ 765 w 793"/>
                <a:gd name="T17" fmla="*/ 425 h 765"/>
                <a:gd name="T18" fmla="*/ 708 w 793"/>
                <a:gd name="T19" fmla="*/ 425 h 765"/>
                <a:gd name="T20" fmla="*/ 708 w 793"/>
                <a:gd name="T21" fmla="*/ 397 h 765"/>
                <a:gd name="T22" fmla="*/ 680 w 793"/>
                <a:gd name="T23" fmla="*/ 312 h 765"/>
                <a:gd name="T24" fmla="*/ 652 w 793"/>
                <a:gd name="T25" fmla="*/ 312 h 765"/>
                <a:gd name="T26" fmla="*/ 623 w 793"/>
                <a:gd name="T27" fmla="*/ 283 h 765"/>
                <a:gd name="T28" fmla="*/ 567 w 793"/>
                <a:gd name="T29" fmla="*/ 283 h 765"/>
                <a:gd name="T30" fmla="*/ 510 w 793"/>
                <a:gd name="T31" fmla="*/ 226 h 765"/>
                <a:gd name="T32" fmla="*/ 510 w 793"/>
                <a:gd name="T33" fmla="*/ 141 h 765"/>
                <a:gd name="T34" fmla="*/ 482 w 793"/>
                <a:gd name="T35" fmla="*/ 56 h 765"/>
                <a:gd name="T36" fmla="*/ 425 w 793"/>
                <a:gd name="T37" fmla="*/ 56 h 765"/>
                <a:gd name="T38" fmla="*/ 396 w 793"/>
                <a:gd name="T39" fmla="*/ 0 h 765"/>
                <a:gd name="T40" fmla="*/ 368 w 793"/>
                <a:gd name="T41" fmla="*/ 0 h 765"/>
                <a:gd name="T42" fmla="*/ 311 w 793"/>
                <a:gd name="T43" fmla="*/ 85 h 765"/>
                <a:gd name="T44" fmla="*/ 255 w 793"/>
                <a:gd name="T45" fmla="*/ 85 h 765"/>
                <a:gd name="T46" fmla="*/ 198 w 793"/>
                <a:gd name="T47" fmla="*/ 141 h 765"/>
                <a:gd name="T48" fmla="*/ 198 w 793"/>
                <a:gd name="T49" fmla="*/ 170 h 765"/>
                <a:gd name="T50" fmla="*/ 141 w 793"/>
                <a:gd name="T51" fmla="*/ 198 h 765"/>
                <a:gd name="T52" fmla="*/ 141 w 793"/>
                <a:gd name="T53" fmla="*/ 283 h 765"/>
                <a:gd name="T54" fmla="*/ 85 w 793"/>
                <a:gd name="T55" fmla="*/ 340 h 765"/>
                <a:gd name="T56" fmla="*/ 85 w 793"/>
                <a:gd name="T57" fmla="*/ 453 h 765"/>
                <a:gd name="T58" fmla="*/ 0 w 793"/>
                <a:gd name="T59" fmla="*/ 538 h 765"/>
                <a:gd name="T60" fmla="*/ 0 w 793"/>
                <a:gd name="T61" fmla="*/ 567 h 765"/>
                <a:gd name="T62" fmla="*/ 113 w 793"/>
                <a:gd name="T63" fmla="*/ 567 h 765"/>
                <a:gd name="T64" fmla="*/ 85 w 793"/>
                <a:gd name="T65" fmla="*/ 538 h 765"/>
                <a:gd name="T66" fmla="*/ 85 w 793"/>
                <a:gd name="T67" fmla="*/ 510 h 765"/>
                <a:gd name="T68" fmla="*/ 141 w 793"/>
                <a:gd name="T69" fmla="*/ 510 h 765"/>
                <a:gd name="T70" fmla="*/ 198 w 793"/>
                <a:gd name="T71" fmla="*/ 482 h 765"/>
                <a:gd name="T72" fmla="*/ 311 w 793"/>
                <a:gd name="T73" fmla="*/ 510 h 765"/>
                <a:gd name="T74" fmla="*/ 340 w 793"/>
                <a:gd name="T75" fmla="*/ 567 h 765"/>
                <a:gd name="T76" fmla="*/ 283 w 793"/>
                <a:gd name="T77" fmla="*/ 595 h 765"/>
                <a:gd name="T78" fmla="*/ 311 w 793"/>
                <a:gd name="T79" fmla="*/ 652 h 765"/>
                <a:gd name="T80" fmla="*/ 396 w 793"/>
                <a:gd name="T81" fmla="*/ 708 h 765"/>
                <a:gd name="T82" fmla="*/ 396 w 793"/>
                <a:gd name="T83" fmla="*/ 765 h 765"/>
                <a:gd name="T84" fmla="*/ 453 w 793"/>
                <a:gd name="T85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3" h="765">
                  <a:moveTo>
                    <a:pt x="453" y="765"/>
                  </a:moveTo>
                  <a:lnTo>
                    <a:pt x="425" y="708"/>
                  </a:lnTo>
                  <a:lnTo>
                    <a:pt x="453" y="652"/>
                  </a:lnTo>
                  <a:lnTo>
                    <a:pt x="567" y="567"/>
                  </a:lnTo>
                  <a:lnTo>
                    <a:pt x="623" y="567"/>
                  </a:lnTo>
                  <a:lnTo>
                    <a:pt x="680" y="482"/>
                  </a:lnTo>
                  <a:lnTo>
                    <a:pt x="737" y="482"/>
                  </a:lnTo>
                  <a:lnTo>
                    <a:pt x="793" y="453"/>
                  </a:lnTo>
                  <a:lnTo>
                    <a:pt x="765" y="425"/>
                  </a:lnTo>
                  <a:lnTo>
                    <a:pt x="708" y="425"/>
                  </a:lnTo>
                  <a:lnTo>
                    <a:pt x="708" y="397"/>
                  </a:lnTo>
                  <a:lnTo>
                    <a:pt x="680" y="312"/>
                  </a:lnTo>
                  <a:lnTo>
                    <a:pt x="652" y="312"/>
                  </a:lnTo>
                  <a:lnTo>
                    <a:pt x="623" y="283"/>
                  </a:lnTo>
                  <a:lnTo>
                    <a:pt x="567" y="283"/>
                  </a:lnTo>
                  <a:lnTo>
                    <a:pt x="510" y="226"/>
                  </a:lnTo>
                  <a:lnTo>
                    <a:pt x="510" y="141"/>
                  </a:lnTo>
                  <a:lnTo>
                    <a:pt x="482" y="56"/>
                  </a:lnTo>
                  <a:lnTo>
                    <a:pt x="425" y="56"/>
                  </a:lnTo>
                  <a:lnTo>
                    <a:pt x="396" y="0"/>
                  </a:lnTo>
                  <a:lnTo>
                    <a:pt x="368" y="0"/>
                  </a:lnTo>
                  <a:lnTo>
                    <a:pt x="311" y="85"/>
                  </a:lnTo>
                  <a:lnTo>
                    <a:pt x="255" y="85"/>
                  </a:lnTo>
                  <a:lnTo>
                    <a:pt x="198" y="141"/>
                  </a:lnTo>
                  <a:lnTo>
                    <a:pt x="198" y="170"/>
                  </a:lnTo>
                  <a:lnTo>
                    <a:pt x="141" y="198"/>
                  </a:lnTo>
                  <a:lnTo>
                    <a:pt x="141" y="283"/>
                  </a:lnTo>
                  <a:lnTo>
                    <a:pt x="85" y="340"/>
                  </a:lnTo>
                  <a:lnTo>
                    <a:pt x="85" y="453"/>
                  </a:lnTo>
                  <a:lnTo>
                    <a:pt x="0" y="538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85" y="538"/>
                  </a:lnTo>
                  <a:lnTo>
                    <a:pt x="85" y="510"/>
                  </a:lnTo>
                  <a:lnTo>
                    <a:pt x="141" y="510"/>
                  </a:lnTo>
                  <a:lnTo>
                    <a:pt x="198" y="482"/>
                  </a:lnTo>
                  <a:lnTo>
                    <a:pt x="311" y="510"/>
                  </a:lnTo>
                  <a:lnTo>
                    <a:pt x="340" y="567"/>
                  </a:lnTo>
                  <a:lnTo>
                    <a:pt x="283" y="595"/>
                  </a:lnTo>
                  <a:lnTo>
                    <a:pt x="311" y="652"/>
                  </a:lnTo>
                  <a:lnTo>
                    <a:pt x="396" y="708"/>
                  </a:lnTo>
                  <a:lnTo>
                    <a:pt x="396" y="765"/>
                  </a:lnTo>
                  <a:lnTo>
                    <a:pt x="453" y="76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5" name="Freeform 305"/>
            <p:cNvSpPr>
              <a:spLocks/>
            </p:cNvSpPr>
            <p:nvPr/>
          </p:nvSpPr>
          <p:spPr bwMode="auto">
            <a:xfrm>
              <a:off x="2060" y="148"/>
              <a:ext cx="199" cy="199"/>
            </a:xfrm>
            <a:custGeom>
              <a:avLst/>
              <a:gdLst>
                <a:gd name="T0" fmla="*/ 0 w 199"/>
                <a:gd name="T1" fmla="*/ 170 h 199"/>
                <a:gd name="T2" fmla="*/ 28 w 199"/>
                <a:gd name="T3" fmla="*/ 57 h 199"/>
                <a:gd name="T4" fmla="*/ 57 w 199"/>
                <a:gd name="T5" fmla="*/ 57 h 199"/>
                <a:gd name="T6" fmla="*/ 85 w 199"/>
                <a:gd name="T7" fmla="*/ 28 h 199"/>
                <a:gd name="T8" fmla="*/ 142 w 199"/>
                <a:gd name="T9" fmla="*/ 0 h 199"/>
                <a:gd name="T10" fmla="*/ 199 w 199"/>
                <a:gd name="T11" fmla="*/ 28 h 199"/>
                <a:gd name="T12" fmla="*/ 199 w 199"/>
                <a:gd name="T13" fmla="*/ 57 h 199"/>
                <a:gd name="T14" fmla="*/ 114 w 199"/>
                <a:gd name="T15" fmla="*/ 142 h 199"/>
                <a:gd name="T16" fmla="*/ 114 w 199"/>
                <a:gd name="T17" fmla="*/ 199 h 199"/>
                <a:gd name="T18" fmla="*/ 57 w 199"/>
                <a:gd name="T19" fmla="*/ 170 h 199"/>
                <a:gd name="T20" fmla="*/ 28 w 199"/>
                <a:gd name="T21" fmla="*/ 199 h 199"/>
                <a:gd name="T22" fmla="*/ 0 w 199"/>
                <a:gd name="T23" fmla="*/ 1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9" h="199">
                  <a:moveTo>
                    <a:pt x="0" y="170"/>
                  </a:moveTo>
                  <a:lnTo>
                    <a:pt x="28" y="57"/>
                  </a:lnTo>
                  <a:lnTo>
                    <a:pt x="57" y="57"/>
                  </a:lnTo>
                  <a:lnTo>
                    <a:pt x="85" y="28"/>
                  </a:lnTo>
                  <a:lnTo>
                    <a:pt x="142" y="0"/>
                  </a:lnTo>
                  <a:lnTo>
                    <a:pt x="199" y="28"/>
                  </a:lnTo>
                  <a:lnTo>
                    <a:pt x="199" y="57"/>
                  </a:lnTo>
                  <a:lnTo>
                    <a:pt x="114" y="142"/>
                  </a:lnTo>
                  <a:lnTo>
                    <a:pt x="114" y="199"/>
                  </a:lnTo>
                  <a:lnTo>
                    <a:pt x="57" y="170"/>
                  </a:lnTo>
                  <a:lnTo>
                    <a:pt x="28" y="199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6" name="Freeform 306"/>
            <p:cNvSpPr>
              <a:spLocks/>
            </p:cNvSpPr>
            <p:nvPr/>
          </p:nvSpPr>
          <p:spPr bwMode="auto">
            <a:xfrm>
              <a:off x="1663" y="290"/>
              <a:ext cx="397" cy="680"/>
            </a:xfrm>
            <a:custGeom>
              <a:avLst/>
              <a:gdLst>
                <a:gd name="T0" fmla="*/ 312 w 397"/>
                <a:gd name="T1" fmla="*/ 0 h 680"/>
                <a:gd name="T2" fmla="*/ 255 w 397"/>
                <a:gd name="T3" fmla="*/ 57 h 680"/>
                <a:gd name="T4" fmla="*/ 255 w 397"/>
                <a:gd name="T5" fmla="*/ 113 h 680"/>
                <a:gd name="T6" fmla="*/ 255 w 397"/>
                <a:gd name="T7" fmla="*/ 170 h 680"/>
                <a:gd name="T8" fmla="*/ 227 w 397"/>
                <a:gd name="T9" fmla="*/ 142 h 680"/>
                <a:gd name="T10" fmla="*/ 199 w 397"/>
                <a:gd name="T11" fmla="*/ 255 h 680"/>
                <a:gd name="T12" fmla="*/ 142 w 397"/>
                <a:gd name="T13" fmla="*/ 170 h 680"/>
                <a:gd name="T14" fmla="*/ 85 w 397"/>
                <a:gd name="T15" fmla="*/ 170 h 680"/>
                <a:gd name="T16" fmla="*/ 85 w 397"/>
                <a:gd name="T17" fmla="*/ 255 h 680"/>
                <a:gd name="T18" fmla="*/ 0 w 397"/>
                <a:gd name="T19" fmla="*/ 283 h 680"/>
                <a:gd name="T20" fmla="*/ 114 w 397"/>
                <a:gd name="T21" fmla="*/ 453 h 680"/>
                <a:gd name="T22" fmla="*/ 85 w 397"/>
                <a:gd name="T23" fmla="*/ 538 h 680"/>
                <a:gd name="T24" fmla="*/ 199 w 397"/>
                <a:gd name="T25" fmla="*/ 595 h 680"/>
                <a:gd name="T26" fmla="*/ 227 w 397"/>
                <a:gd name="T27" fmla="*/ 680 h 680"/>
                <a:gd name="T28" fmla="*/ 312 w 397"/>
                <a:gd name="T29" fmla="*/ 567 h 680"/>
                <a:gd name="T30" fmla="*/ 284 w 397"/>
                <a:gd name="T31" fmla="*/ 510 h 680"/>
                <a:gd name="T32" fmla="*/ 397 w 397"/>
                <a:gd name="T33" fmla="*/ 425 h 680"/>
                <a:gd name="T34" fmla="*/ 397 w 397"/>
                <a:gd name="T35" fmla="*/ 368 h 680"/>
                <a:gd name="T36" fmla="*/ 340 w 397"/>
                <a:gd name="T37" fmla="*/ 368 h 680"/>
                <a:gd name="T38" fmla="*/ 312 w 397"/>
                <a:gd name="T39" fmla="*/ 283 h 680"/>
                <a:gd name="T40" fmla="*/ 369 w 397"/>
                <a:gd name="T41" fmla="*/ 283 h 680"/>
                <a:gd name="T42" fmla="*/ 312 w 397"/>
                <a:gd name="T43" fmla="*/ 113 h 680"/>
                <a:gd name="T44" fmla="*/ 369 w 397"/>
                <a:gd name="T45" fmla="*/ 28 h 680"/>
                <a:gd name="T46" fmla="*/ 312 w 397"/>
                <a:gd name="T4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7" h="680">
                  <a:moveTo>
                    <a:pt x="312" y="0"/>
                  </a:moveTo>
                  <a:lnTo>
                    <a:pt x="255" y="57"/>
                  </a:lnTo>
                  <a:lnTo>
                    <a:pt x="255" y="113"/>
                  </a:lnTo>
                  <a:lnTo>
                    <a:pt x="255" y="170"/>
                  </a:lnTo>
                  <a:lnTo>
                    <a:pt x="227" y="142"/>
                  </a:lnTo>
                  <a:lnTo>
                    <a:pt x="199" y="255"/>
                  </a:lnTo>
                  <a:lnTo>
                    <a:pt x="142" y="170"/>
                  </a:lnTo>
                  <a:lnTo>
                    <a:pt x="85" y="170"/>
                  </a:lnTo>
                  <a:lnTo>
                    <a:pt x="85" y="255"/>
                  </a:lnTo>
                  <a:lnTo>
                    <a:pt x="0" y="283"/>
                  </a:lnTo>
                  <a:lnTo>
                    <a:pt x="114" y="453"/>
                  </a:lnTo>
                  <a:lnTo>
                    <a:pt x="85" y="538"/>
                  </a:lnTo>
                  <a:lnTo>
                    <a:pt x="199" y="595"/>
                  </a:lnTo>
                  <a:lnTo>
                    <a:pt x="227" y="680"/>
                  </a:lnTo>
                  <a:lnTo>
                    <a:pt x="312" y="567"/>
                  </a:lnTo>
                  <a:lnTo>
                    <a:pt x="284" y="510"/>
                  </a:lnTo>
                  <a:lnTo>
                    <a:pt x="397" y="425"/>
                  </a:lnTo>
                  <a:lnTo>
                    <a:pt x="397" y="368"/>
                  </a:lnTo>
                  <a:lnTo>
                    <a:pt x="340" y="368"/>
                  </a:lnTo>
                  <a:lnTo>
                    <a:pt x="312" y="283"/>
                  </a:lnTo>
                  <a:lnTo>
                    <a:pt x="369" y="283"/>
                  </a:lnTo>
                  <a:lnTo>
                    <a:pt x="312" y="113"/>
                  </a:lnTo>
                  <a:lnTo>
                    <a:pt x="369" y="28"/>
                  </a:lnTo>
                  <a:lnTo>
                    <a:pt x="312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7" name="Freeform 307"/>
            <p:cNvSpPr>
              <a:spLocks/>
            </p:cNvSpPr>
            <p:nvPr/>
          </p:nvSpPr>
          <p:spPr bwMode="auto">
            <a:xfrm>
              <a:off x="2032" y="375"/>
              <a:ext cx="56" cy="170"/>
            </a:xfrm>
            <a:custGeom>
              <a:avLst/>
              <a:gdLst>
                <a:gd name="T0" fmla="*/ 0 w 56"/>
                <a:gd name="T1" fmla="*/ 0 h 170"/>
                <a:gd name="T2" fmla="*/ 0 w 56"/>
                <a:gd name="T3" fmla="*/ 85 h 170"/>
                <a:gd name="T4" fmla="*/ 28 w 56"/>
                <a:gd name="T5" fmla="*/ 170 h 170"/>
                <a:gd name="T6" fmla="*/ 56 w 56"/>
                <a:gd name="T7" fmla="*/ 113 h 170"/>
                <a:gd name="T8" fmla="*/ 28 w 56"/>
                <a:gd name="T9" fmla="*/ 28 h 170"/>
                <a:gd name="T10" fmla="*/ 0 w 56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70">
                  <a:moveTo>
                    <a:pt x="0" y="0"/>
                  </a:moveTo>
                  <a:lnTo>
                    <a:pt x="0" y="85"/>
                  </a:lnTo>
                  <a:lnTo>
                    <a:pt x="28" y="170"/>
                  </a:lnTo>
                  <a:lnTo>
                    <a:pt x="56" y="113"/>
                  </a:lnTo>
                  <a:lnTo>
                    <a:pt x="28" y="28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8" name="Freeform 308"/>
            <p:cNvSpPr>
              <a:spLocks/>
            </p:cNvSpPr>
            <p:nvPr/>
          </p:nvSpPr>
          <p:spPr bwMode="auto">
            <a:xfrm>
              <a:off x="1947" y="800"/>
              <a:ext cx="453" cy="766"/>
            </a:xfrm>
            <a:custGeom>
              <a:avLst/>
              <a:gdLst>
                <a:gd name="T0" fmla="*/ 141 w 453"/>
                <a:gd name="T1" fmla="*/ 766 h 766"/>
                <a:gd name="T2" fmla="*/ 227 w 453"/>
                <a:gd name="T3" fmla="*/ 737 h 766"/>
                <a:gd name="T4" fmla="*/ 283 w 453"/>
                <a:gd name="T5" fmla="*/ 766 h 766"/>
                <a:gd name="T6" fmla="*/ 312 w 453"/>
                <a:gd name="T7" fmla="*/ 624 h 766"/>
                <a:gd name="T8" fmla="*/ 368 w 453"/>
                <a:gd name="T9" fmla="*/ 681 h 766"/>
                <a:gd name="T10" fmla="*/ 425 w 453"/>
                <a:gd name="T11" fmla="*/ 652 h 766"/>
                <a:gd name="T12" fmla="*/ 453 w 453"/>
                <a:gd name="T13" fmla="*/ 567 h 766"/>
                <a:gd name="T14" fmla="*/ 397 w 453"/>
                <a:gd name="T15" fmla="*/ 510 h 766"/>
                <a:gd name="T16" fmla="*/ 312 w 453"/>
                <a:gd name="T17" fmla="*/ 425 h 766"/>
                <a:gd name="T18" fmla="*/ 227 w 453"/>
                <a:gd name="T19" fmla="*/ 397 h 766"/>
                <a:gd name="T20" fmla="*/ 255 w 453"/>
                <a:gd name="T21" fmla="*/ 312 h 766"/>
                <a:gd name="T22" fmla="*/ 255 w 453"/>
                <a:gd name="T23" fmla="*/ 255 h 766"/>
                <a:gd name="T24" fmla="*/ 198 w 453"/>
                <a:gd name="T25" fmla="*/ 227 h 766"/>
                <a:gd name="T26" fmla="*/ 198 w 453"/>
                <a:gd name="T27" fmla="*/ 170 h 766"/>
                <a:gd name="T28" fmla="*/ 170 w 453"/>
                <a:gd name="T29" fmla="*/ 114 h 766"/>
                <a:gd name="T30" fmla="*/ 198 w 453"/>
                <a:gd name="T31" fmla="*/ 57 h 766"/>
                <a:gd name="T32" fmla="*/ 198 w 453"/>
                <a:gd name="T33" fmla="*/ 0 h 766"/>
                <a:gd name="T34" fmla="*/ 28 w 453"/>
                <a:gd name="T35" fmla="*/ 85 h 766"/>
                <a:gd name="T36" fmla="*/ 0 w 453"/>
                <a:gd name="T37" fmla="*/ 170 h 766"/>
                <a:gd name="T38" fmla="*/ 28 w 453"/>
                <a:gd name="T39" fmla="*/ 255 h 766"/>
                <a:gd name="T40" fmla="*/ 56 w 453"/>
                <a:gd name="T41" fmla="*/ 199 h 766"/>
                <a:gd name="T42" fmla="*/ 113 w 453"/>
                <a:gd name="T43" fmla="*/ 227 h 766"/>
                <a:gd name="T44" fmla="*/ 113 w 453"/>
                <a:gd name="T45" fmla="*/ 340 h 766"/>
                <a:gd name="T46" fmla="*/ 56 w 453"/>
                <a:gd name="T47" fmla="*/ 397 h 766"/>
                <a:gd name="T48" fmla="*/ 56 w 453"/>
                <a:gd name="T49" fmla="*/ 539 h 766"/>
                <a:gd name="T50" fmla="*/ 141 w 453"/>
                <a:gd name="T51" fmla="*/ 652 h 766"/>
                <a:gd name="T52" fmla="*/ 141 w 453"/>
                <a:gd name="T53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3" h="766">
                  <a:moveTo>
                    <a:pt x="141" y="766"/>
                  </a:moveTo>
                  <a:lnTo>
                    <a:pt x="227" y="737"/>
                  </a:lnTo>
                  <a:lnTo>
                    <a:pt x="283" y="766"/>
                  </a:lnTo>
                  <a:lnTo>
                    <a:pt x="312" y="624"/>
                  </a:lnTo>
                  <a:lnTo>
                    <a:pt x="368" y="681"/>
                  </a:lnTo>
                  <a:lnTo>
                    <a:pt x="425" y="652"/>
                  </a:lnTo>
                  <a:lnTo>
                    <a:pt x="453" y="567"/>
                  </a:lnTo>
                  <a:lnTo>
                    <a:pt x="397" y="510"/>
                  </a:lnTo>
                  <a:lnTo>
                    <a:pt x="312" y="425"/>
                  </a:lnTo>
                  <a:lnTo>
                    <a:pt x="227" y="397"/>
                  </a:lnTo>
                  <a:lnTo>
                    <a:pt x="255" y="312"/>
                  </a:lnTo>
                  <a:lnTo>
                    <a:pt x="255" y="255"/>
                  </a:lnTo>
                  <a:lnTo>
                    <a:pt x="198" y="227"/>
                  </a:lnTo>
                  <a:lnTo>
                    <a:pt x="198" y="170"/>
                  </a:lnTo>
                  <a:lnTo>
                    <a:pt x="170" y="114"/>
                  </a:lnTo>
                  <a:lnTo>
                    <a:pt x="198" y="57"/>
                  </a:lnTo>
                  <a:lnTo>
                    <a:pt x="198" y="0"/>
                  </a:lnTo>
                  <a:lnTo>
                    <a:pt x="28" y="85"/>
                  </a:lnTo>
                  <a:lnTo>
                    <a:pt x="0" y="170"/>
                  </a:lnTo>
                  <a:lnTo>
                    <a:pt x="28" y="255"/>
                  </a:lnTo>
                  <a:lnTo>
                    <a:pt x="56" y="199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56" y="397"/>
                  </a:lnTo>
                  <a:lnTo>
                    <a:pt x="56" y="539"/>
                  </a:lnTo>
                  <a:lnTo>
                    <a:pt x="141" y="652"/>
                  </a:lnTo>
                  <a:lnTo>
                    <a:pt x="141" y="76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9" name="Freeform 309"/>
            <p:cNvSpPr>
              <a:spLocks/>
            </p:cNvSpPr>
            <p:nvPr/>
          </p:nvSpPr>
          <p:spPr bwMode="auto">
            <a:xfrm>
              <a:off x="3307" y="1509"/>
              <a:ext cx="993" cy="1247"/>
            </a:xfrm>
            <a:custGeom>
              <a:avLst/>
              <a:gdLst>
                <a:gd name="T0" fmla="*/ 681 w 993"/>
                <a:gd name="T1" fmla="*/ 1219 h 1247"/>
                <a:gd name="T2" fmla="*/ 653 w 993"/>
                <a:gd name="T3" fmla="*/ 1134 h 1247"/>
                <a:gd name="T4" fmla="*/ 681 w 993"/>
                <a:gd name="T5" fmla="*/ 964 h 1247"/>
                <a:gd name="T6" fmla="*/ 624 w 993"/>
                <a:gd name="T7" fmla="*/ 907 h 1247"/>
                <a:gd name="T8" fmla="*/ 369 w 993"/>
                <a:gd name="T9" fmla="*/ 794 h 1247"/>
                <a:gd name="T10" fmla="*/ 284 w 993"/>
                <a:gd name="T11" fmla="*/ 765 h 1247"/>
                <a:gd name="T12" fmla="*/ 227 w 993"/>
                <a:gd name="T13" fmla="*/ 794 h 1247"/>
                <a:gd name="T14" fmla="*/ 341 w 993"/>
                <a:gd name="T15" fmla="*/ 709 h 1247"/>
                <a:gd name="T16" fmla="*/ 369 w 993"/>
                <a:gd name="T17" fmla="*/ 652 h 1247"/>
                <a:gd name="T18" fmla="*/ 312 w 993"/>
                <a:gd name="T19" fmla="*/ 624 h 1247"/>
                <a:gd name="T20" fmla="*/ 256 w 993"/>
                <a:gd name="T21" fmla="*/ 539 h 1247"/>
                <a:gd name="T22" fmla="*/ 171 w 993"/>
                <a:gd name="T23" fmla="*/ 510 h 1247"/>
                <a:gd name="T24" fmla="*/ 114 w 993"/>
                <a:gd name="T25" fmla="*/ 368 h 1247"/>
                <a:gd name="T26" fmla="*/ 29 w 993"/>
                <a:gd name="T27" fmla="*/ 283 h 1247"/>
                <a:gd name="T28" fmla="*/ 0 w 993"/>
                <a:gd name="T29" fmla="*/ 198 h 1247"/>
                <a:gd name="T30" fmla="*/ 29 w 993"/>
                <a:gd name="T31" fmla="*/ 142 h 1247"/>
                <a:gd name="T32" fmla="*/ 114 w 993"/>
                <a:gd name="T33" fmla="*/ 113 h 1247"/>
                <a:gd name="T34" fmla="*/ 199 w 993"/>
                <a:gd name="T35" fmla="*/ 85 h 1247"/>
                <a:gd name="T36" fmla="*/ 341 w 993"/>
                <a:gd name="T37" fmla="*/ 85 h 1247"/>
                <a:gd name="T38" fmla="*/ 681 w 993"/>
                <a:gd name="T39" fmla="*/ 0 h 1247"/>
                <a:gd name="T40" fmla="*/ 879 w 993"/>
                <a:gd name="T41" fmla="*/ 57 h 1247"/>
                <a:gd name="T42" fmla="*/ 908 w 993"/>
                <a:gd name="T43" fmla="*/ 283 h 1247"/>
                <a:gd name="T44" fmla="*/ 879 w 993"/>
                <a:gd name="T45" fmla="*/ 368 h 1247"/>
                <a:gd name="T46" fmla="*/ 879 w 993"/>
                <a:gd name="T47" fmla="*/ 567 h 1247"/>
                <a:gd name="T48" fmla="*/ 851 w 993"/>
                <a:gd name="T49" fmla="*/ 652 h 1247"/>
                <a:gd name="T50" fmla="*/ 908 w 993"/>
                <a:gd name="T51" fmla="*/ 765 h 1247"/>
                <a:gd name="T52" fmla="*/ 936 w 993"/>
                <a:gd name="T53" fmla="*/ 907 h 1247"/>
                <a:gd name="T54" fmla="*/ 964 w 993"/>
                <a:gd name="T55" fmla="*/ 992 h 1247"/>
                <a:gd name="T56" fmla="*/ 851 w 993"/>
                <a:gd name="T57" fmla="*/ 1020 h 1247"/>
                <a:gd name="T58" fmla="*/ 908 w 993"/>
                <a:gd name="T59" fmla="*/ 1134 h 1247"/>
                <a:gd name="T60" fmla="*/ 823 w 993"/>
                <a:gd name="T61" fmla="*/ 1191 h 1247"/>
                <a:gd name="T62" fmla="*/ 766 w 993"/>
                <a:gd name="T63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93" h="1247">
                  <a:moveTo>
                    <a:pt x="709" y="1247"/>
                  </a:moveTo>
                  <a:lnTo>
                    <a:pt x="681" y="1219"/>
                  </a:lnTo>
                  <a:lnTo>
                    <a:pt x="681" y="1162"/>
                  </a:lnTo>
                  <a:lnTo>
                    <a:pt x="653" y="1134"/>
                  </a:lnTo>
                  <a:lnTo>
                    <a:pt x="709" y="1106"/>
                  </a:lnTo>
                  <a:lnTo>
                    <a:pt x="681" y="964"/>
                  </a:lnTo>
                  <a:lnTo>
                    <a:pt x="624" y="964"/>
                  </a:lnTo>
                  <a:lnTo>
                    <a:pt x="624" y="907"/>
                  </a:lnTo>
                  <a:lnTo>
                    <a:pt x="454" y="879"/>
                  </a:lnTo>
                  <a:lnTo>
                    <a:pt x="369" y="794"/>
                  </a:lnTo>
                  <a:lnTo>
                    <a:pt x="312" y="794"/>
                  </a:lnTo>
                  <a:lnTo>
                    <a:pt x="284" y="765"/>
                  </a:lnTo>
                  <a:lnTo>
                    <a:pt x="227" y="822"/>
                  </a:lnTo>
                  <a:lnTo>
                    <a:pt x="227" y="794"/>
                  </a:lnTo>
                  <a:lnTo>
                    <a:pt x="284" y="709"/>
                  </a:lnTo>
                  <a:lnTo>
                    <a:pt x="341" y="709"/>
                  </a:lnTo>
                  <a:lnTo>
                    <a:pt x="397" y="680"/>
                  </a:lnTo>
                  <a:lnTo>
                    <a:pt x="369" y="652"/>
                  </a:lnTo>
                  <a:lnTo>
                    <a:pt x="312" y="652"/>
                  </a:lnTo>
                  <a:lnTo>
                    <a:pt x="312" y="624"/>
                  </a:lnTo>
                  <a:lnTo>
                    <a:pt x="284" y="539"/>
                  </a:lnTo>
                  <a:lnTo>
                    <a:pt x="256" y="539"/>
                  </a:lnTo>
                  <a:lnTo>
                    <a:pt x="227" y="510"/>
                  </a:lnTo>
                  <a:lnTo>
                    <a:pt x="171" y="510"/>
                  </a:lnTo>
                  <a:lnTo>
                    <a:pt x="114" y="453"/>
                  </a:lnTo>
                  <a:lnTo>
                    <a:pt x="114" y="368"/>
                  </a:lnTo>
                  <a:lnTo>
                    <a:pt x="86" y="283"/>
                  </a:lnTo>
                  <a:lnTo>
                    <a:pt x="29" y="283"/>
                  </a:lnTo>
                  <a:lnTo>
                    <a:pt x="0" y="227"/>
                  </a:lnTo>
                  <a:lnTo>
                    <a:pt x="0" y="198"/>
                  </a:lnTo>
                  <a:lnTo>
                    <a:pt x="57" y="198"/>
                  </a:lnTo>
                  <a:lnTo>
                    <a:pt x="29" y="142"/>
                  </a:lnTo>
                  <a:lnTo>
                    <a:pt x="86" y="85"/>
                  </a:lnTo>
                  <a:lnTo>
                    <a:pt x="114" y="113"/>
                  </a:lnTo>
                  <a:lnTo>
                    <a:pt x="114" y="57"/>
                  </a:lnTo>
                  <a:lnTo>
                    <a:pt x="199" y="85"/>
                  </a:lnTo>
                  <a:lnTo>
                    <a:pt x="227" y="57"/>
                  </a:lnTo>
                  <a:lnTo>
                    <a:pt x="341" y="85"/>
                  </a:lnTo>
                  <a:lnTo>
                    <a:pt x="397" y="142"/>
                  </a:lnTo>
                  <a:lnTo>
                    <a:pt x="681" y="0"/>
                  </a:lnTo>
                  <a:lnTo>
                    <a:pt x="766" y="0"/>
                  </a:lnTo>
                  <a:lnTo>
                    <a:pt x="879" y="57"/>
                  </a:lnTo>
                  <a:lnTo>
                    <a:pt x="964" y="198"/>
                  </a:lnTo>
                  <a:lnTo>
                    <a:pt x="908" y="283"/>
                  </a:lnTo>
                  <a:lnTo>
                    <a:pt x="908" y="340"/>
                  </a:lnTo>
                  <a:lnTo>
                    <a:pt x="879" y="368"/>
                  </a:lnTo>
                  <a:lnTo>
                    <a:pt x="879" y="510"/>
                  </a:lnTo>
                  <a:lnTo>
                    <a:pt x="879" y="567"/>
                  </a:lnTo>
                  <a:lnTo>
                    <a:pt x="908" y="595"/>
                  </a:lnTo>
                  <a:lnTo>
                    <a:pt x="851" y="652"/>
                  </a:lnTo>
                  <a:lnTo>
                    <a:pt x="964" y="709"/>
                  </a:lnTo>
                  <a:lnTo>
                    <a:pt x="908" y="765"/>
                  </a:lnTo>
                  <a:lnTo>
                    <a:pt x="936" y="794"/>
                  </a:lnTo>
                  <a:lnTo>
                    <a:pt x="936" y="907"/>
                  </a:lnTo>
                  <a:lnTo>
                    <a:pt x="964" y="935"/>
                  </a:lnTo>
                  <a:lnTo>
                    <a:pt x="964" y="992"/>
                  </a:lnTo>
                  <a:lnTo>
                    <a:pt x="993" y="1049"/>
                  </a:lnTo>
                  <a:lnTo>
                    <a:pt x="851" y="1020"/>
                  </a:lnTo>
                  <a:lnTo>
                    <a:pt x="851" y="1077"/>
                  </a:lnTo>
                  <a:lnTo>
                    <a:pt x="908" y="1134"/>
                  </a:lnTo>
                  <a:lnTo>
                    <a:pt x="908" y="1191"/>
                  </a:lnTo>
                  <a:lnTo>
                    <a:pt x="823" y="1191"/>
                  </a:lnTo>
                  <a:lnTo>
                    <a:pt x="823" y="1219"/>
                  </a:lnTo>
                  <a:lnTo>
                    <a:pt x="766" y="1247"/>
                  </a:lnTo>
                  <a:lnTo>
                    <a:pt x="709" y="124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1" name="Freeform 311"/>
            <p:cNvSpPr>
              <a:spLocks/>
            </p:cNvSpPr>
            <p:nvPr/>
          </p:nvSpPr>
          <p:spPr bwMode="auto">
            <a:xfrm>
              <a:off x="4130" y="1991"/>
              <a:ext cx="992" cy="1049"/>
            </a:xfrm>
            <a:custGeom>
              <a:avLst/>
              <a:gdLst>
                <a:gd name="T0" fmla="*/ 0 w 992"/>
                <a:gd name="T1" fmla="*/ 737 h 1049"/>
                <a:gd name="T2" fmla="*/ 0 w 992"/>
                <a:gd name="T3" fmla="*/ 709 h 1049"/>
                <a:gd name="T4" fmla="*/ 85 w 992"/>
                <a:gd name="T5" fmla="*/ 709 h 1049"/>
                <a:gd name="T6" fmla="*/ 85 w 992"/>
                <a:gd name="T7" fmla="*/ 652 h 1049"/>
                <a:gd name="T8" fmla="*/ 28 w 992"/>
                <a:gd name="T9" fmla="*/ 595 h 1049"/>
                <a:gd name="T10" fmla="*/ 28 w 992"/>
                <a:gd name="T11" fmla="*/ 538 h 1049"/>
                <a:gd name="T12" fmla="*/ 170 w 992"/>
                <a:gd name="T13" fmla="*/ 567 h 1049"/>
                <a:gd name="T14" fmla="*/ 141 w 992"/>
                <a:gd name="T15" fmla="*/ 510 h 1049"/>
                <a:gd name="T16" fmla="*/ 141 w 992"/>
                <a:gd name="T17" fmla="*/ 453 h 1049"/>
                <a:gd name="T18" fmla="*/ 113 w 992"/>
                <a:gd name="T19" fmla="*/ 425 h 1049"/>
                <a:gd name="T20" fmla="*/ 113 w 992"/>
                <a:gd name="T21" fmla="*/ 312 h 1049"/>
                <a:gd name="T22" fmla="*/ 85 w 992"/>
                <a:gd name="T23" fmla="*/ 283 h 1049"/>
                <a:gd name="T24" fmla="*/ 141 w 992"/>
                <a:gd name="T25" fmla="*/ 227 h 1049"/>
                <a:gd name="T26" fmla="*/ 28 w 992"/>
                <a:gd name="T27" fmla="*/ 170 h 1049"/>
                <a:gd name="T28" fmla="*/ 85 w 992"/>
                <a:gd name="T29" fmla="*/ 113 h 1049"/>
                <a:gd name="T30" fmla="*/ 56 w 992"/>
                <a:gd name="T31" fmla="*/ 85 h 1049"/>
                <a:gd name="T32" fmla="*/ 56 w 992"/>
                <a:gd name="T33" fmla="*/ 0 h 1049"/>
                <a:gd name="T34" fmla="*/ 170 w 992"/>
                <a:gd name="T35" fmla="*/ 57 h 1049"/>
                <a:gd name="T36" fmla="*/ 198 w 992"/>
                <a:gd name="T37" fmla="*/ 57 h 1049"/>
                <a:gd name="T38" fmla="*/ 255 w 992"/>
                <a:gd name="T39" fmla="*/ 85 h 1049"/>
                <a:gd name="T40" fmla="*/ 425 w 992"/>
                <a:gd name="T41" fmla="*/ 113 h 1049"/>
                <a:gd name="T42" fmla="*/ 425 w 992"/>
                <a:gd name="T43" fmla="*/ 142 h 1049"/>
                <a:gd name="T44" fmla="*/ 397 w 992"/>
                <a:gd name="T45" fmla="*/ 198 h 1049"/>
                <a:gd name="T46" fmla="*/ 397 w 992"/>
                <a:gd name="T47" fmla="*/ 227 h 1049"/>
                <a:gd name="T48" fmla="*/ 510 w 992"/>
                <a:gd name="T49" fmla="*/ 227 h 1049"/>
                <a:gd name="T50" fmla="*/ 510 w 992"/>
                <a:gd name="T51" fmla="*/ 312 h 1049"/>
                <a:gd name="T52" fmla="*/ 482 w 992"/>
                <a:gd name="T53" fmla="*/ 397 h 1049"/>
                <a:gd name="T54" fmla="*/ 538 w 992"/>
                <a:gd name="T55" fmla="*/ 425 h 1049"/>
                <a:gd name="T56" fmla="*/ 538 w 992"/>
                <a:gd name="T57" fmla="*/ 538 h 1049"/>
                <a:gd name="T58" fmla="*/ 595 w 992"/>
                <a:gd name="T59" fmla="*/ 595 h 1049"/>
                <a:gd name="T60" fmla="*/ 595 w 992"/>
                <a:gd name="T61" fmla="*/ 680 h 1049"/>
                <a:gd name="T62" fmla="*/ 680 w 992"/>
                <a:gd name="T63" fmla="*/ 567 h 1049"/>
                <a:gd name="T64" fmla="*/ 737 w 992"/>
                <a:gd name="T65" fmla="*/ 595 h 1049"/>
                <a:gd name="T66" fmla="*/ 822 w 992"/>
                <a:gd name="T67" fmla="*/ 680 h 1049"/>
                <a:gd name="T68" fmla="*/ 907 w 992"/>
                <a:gd name="T69" fmla="*/ 680 h 1049"/>
                <a:gd name="T70" fmla="*/ 964 w 992"/>
                <a:gd name="T71" fmla="*/ 652 h 1049"/>
                <a:gd name="T72" fmla="*/ 992 w 992"/>
                <a:gd name="T73" fmla="*/ 680 h 1049"/>
                <a:gd name="T74" fmla="*/ 935 w 992"/>
                <a:gd name="T75" fmla="*/ 709 h 1049"/>
                <a:gd name="T76" fmla="*/ 935 w 992"/>
                <a:gd name="T77" fmla="*/ 737 h 1049"/>
                <a:gd name="T78" fmla="*/ 878 w 992"/>
                <a:gd name="T79" fmla="*/ 765 h 1049"/>
                <a:gd name="T80" fmla="*/ 850 w 992"/>
                <a:gd name="T81" fmla="*/ 765 h 1049"/>
                <a:gd name="T82" fmla="*/ 822 w 992"/>
                <a:gd name="T83" fmla="*/ 822 h 1049"/>
                <a:gd name="T84" fmla="*/ 623 w 992"/>
                <a:gd name="T85" fmla="*/ 794 h 1049"/>
                <a:gd name="T86" fmla="*/ 567 w 992"/>
                <a:gd name="T87" fmla="*/ 737 h 1049"/>
                <a:gd name="T88" fmla="*/ 482 w 992"/>
                <a:gd name="T89" fmla="*/ 822 h 1049"/>
                <a:gd name="T90" fmla="*/ 567 w 992"/>
                <a:gd name="T91" fmla="*/ 879 h 1049"/>
                <a:gd name="T92" fmla="*/ 538 w 992"/>
                <a:gd name="T93" fmla="*/ 935 h 1049"/>
                <a:gd name="T94" fmla="*/ 510 w 992"/>
                <a:gd name="T95" fmla="*/ 935 h 1049"/>
                <a:gd name="T96" fmla="*/ 510 w 992"/>
                <a:gd name="T97" fmla="*/ 1020 h 1049"/>
                <a:gd name="T98" fmla="*/ 453 w 992"/>
                <a:gd name="T99" fmla="*/ 1049 h 1049"/>
                <a:gd name="T100" fmla="*/ 397 w 992"/>
                <a:gd name="T101" fmla="*/ 1020 h 1049"/>
                <a:gd name="T102" fmla="*/ 340 w 992"/>
                <a:gd name="T103" fmla="*/ 1020 h 1049"/>
                <a:gd name="T104" fmla="*/ 255 w 992"/>
                <a:gd name="T105" fmla="*/ 1020 h 1049"/>
                <a:gd name="T106" fmla="*/ 198 w 992"/>
                <a:gd name="T107" fmla="*/ 964 h 1049"/>
                <a:gd name="T108" fmla="*/ 226 w 992"/>
                <a:gd name="T109" fmla="*/ 935 h 1049"/>
                <a:gd name="T110" fmla="*/ 113 w 992"/>
                <a:gd name="T111" fmla="*/ 850 h 1049"/>
                <a:gd name="T112" fmla="*/ 113 w 992"/>
                <a:gd name="T113" fmla="*/ 794 h 1049"/>
                <a:gd name="T114" fmla="*/ 56 w 992"/>
                <a:gd name="T115" fmla="*/ 765 h 1049"/>
                <a:gd name="T116" fmla="*/ 28 w 992"/>
                <a:gd name="T117" fmla="*/ 794 h 1049"/>
                <a:gd name="T118" fmla="*/ 0 w 992"/>
                <a:gd name="T119" fmla="*/ 73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2" h="1049">
                  <a:moveTo>
                    <a:pt x="0" y="737"/>
                  </a:moveTo>
                  <a:lnTo>
                    <a:pt x="0" y="709"/>
                  </a:lnTo>
                  <a:lnTo>
                    <a:pt x="85" y="709"/>
                  </a:lnTo>
                  <a:lnTo>
                    <a:pt x="85" y="652"/>
                  </a:lnTo>
                  <a:lnTo>
                    <a:pt x="28" y="595"/>
                  </a:lnTo>
                  <a:lnTo>
                    <a:pt x="28" y="538"/>
                  </a:lnTo>
                  <a:lnTo>
                    <a:pt x="170" y="567"/>
                  </a:lnTo>
                  <a:lnTo>
                    <a:pt x="141" y="510"/>
                  </a:lnTo>
                  <a:lnTo>
                    <a:pt x="141" y="453"/>
                  </a:lnTo>
                  <a:lnTo>
                    <a:pt x="113" y="425"/>
                  </a:lnTo>
                  <a:lnTo>
                    <a:pt x="113" y="312"/>
                  </a:lnTo>
                  <a:lnTo>
                    <a:pt x="85" y="283"/>
                  </a:lnTo>
                  <a:lnTo>
                    <a:pt x="141" y="227"/>
                  </a:lnTo>
                  <a:lnTo>
                    <a:pt x="28" y="170"/>
                  </a:lnTo>
                  <a:lnTo>
                    <a:pt x="85" y="113"/>
                  </a:lnTo>
                  <a:lnTo>
                    <a:pt x="56" y="85"/>
                  </a:lnTo>
                  <a:lnTo>
                    <a:pt x="56" y="0"/>
                  </a:lnTo>
                  <a:lnTo>
                    <a:pt x="170" y="57"/>
                  </a:lnTo>
                  <a:lnTo>
                    <a:pt x="198" y="57"/>
                  </a:lnTo>
                  <a:lnTo>
                    <a:pt x="255" y="85"/>
                  </a:lnTo>
                  <a:lnTo>
                    <a:pt x="425" y="113"/>
                  </a:lnTo>
                  <a:lnTo>
                    <a:pt x="425" y="142"/>
                  </a:lnTo>
                  <a:lnTo>
                    <a:pt x="397" y="198"/>
                  </a:lnTo>
                  <a:lnTo>
                    <a:pt x="397" y="227"/>
                  </a:lnTo>
                  <a:lnTo>
                    <a:pt x="510" y="227"/>
                  </a:lnTo>
                  <a:lnTo>
                    <a:pt x="510" y="312"/>
                  </a:lnTo>
                  <a:lnTo>
                    <a:pt x="482" y="397"/>
                  </a:lnTo>
                  <a:lnTo>
                    <a:pt x="538" y="425"/>
                  </a:lnTo>
                  <a:lnTo>
                    <a:pt x="538" y="538"/>
                  </a:lnTo>
                  <a:lnTo>
                    <a:pt x="595" y="595"/>
                  </a:lnTo>
                  <a:lnTo>
                    <a:pt x="595" y="680"/>
                  </a:lnTo>
                  <a:lnTo>
                    <a:pt x="680" y="567"/>
                  </a:lnTo>
                  <a:lnTo>
                    <a:pt x="737" y="595"/>
                  </a:lnTo>
                  <a:lnTo>
                    <a:pt x="822" y="680"/>
                  </a:lnTo>
                  <a:lnTo>
                    <a:pt x="907" y="680"/>
                  </a:lnTo>
                  <a:lnTo>
                    <a:pt x="964" y="652"/>
                  </a:lnTo>
                  <a:lnTo>
                    <a:pt x="992" y="680"/>
                  </a:lnTo>
                  <a:lnTo>
                    <a:pt x="935" y="709"/>
                  </a:lnTo>
                  <a:lnTo>
                    <a:pt x="935" y="737"/>
                  </a:lnTo>
                  <a:lnTo>
                    <a:pt x="878" y="765"/>
                  </a:lnTo>
                  <a:lnTo>
                    <a:pt x="850" y="765"/>
                  </a:lnTo>
                  <a:lnTo>
                    <a:pt x="822" y="822"/>
                  </a:lnTo>
                  <a:lnTo>
                    <a:pt x="623" y="794"/>
                  </a:lnTo>
                  <a:lnTo>
                    <a:pt x="567" y="737"/>
                  </a:lnTo>
                  <a:lnTo>
                    <a:pt x="482" y="822"/>
                  </a:lnTo>
                  <a:lnTo>
                    <a:pt x="567" y="879"/>
                  </a:lnTo>
                  <a:lnTo>
                    <a:pt x="538" y="935"/>
                  </a:lnTo>
                  <a:lnTo>
                    <a:pt x="510" y="935"/>
                  </a:lnTo>
                  <a:lnTo>
                    <a:pt x="510" y="1020"/>
                  </a:lnTo>
                  <a:lnTo>
                    <a:pt x="453" y="1049"/>
                  </a:lnTo>
                  <a:lnTo>
                    <a:pt x="397" y="1020"/>
                  </a:lnTo>
                  <a:lnTo>
                    <a:pt x="340" y="1020"/>
                  </a:lnTo>
                  <a:lnTo>
                    <a:pt x="255" y="1020"/>
                  </a:lnTo>
                  <a:lnTo>
                    <a:pt x="198" y="964"/>
                  </a:lnTo>
                  <a:lnTo>
                    <a:pt x="226" y="935"/>
                  </a:lnTo>
                  <a:lnTo>
                    <a:pt x="113" y="850"/>
                  </a:lnTo>
                  <a:lnTo>
                    <a:pt x="113" y="794"/>
                  </a:lnTo>
                  <a:lnTo>
                    <a:pt x="56" y="765"/>
                  </a:lnTo>
                  <a:lnTo>
                    <a:pt x="28" y="794"/>
                  </a:lnTo>
                  <a:lnTo>
                    <a:pt x="0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2" name="Freeform 312"/>
            <p:cNvSpPr>
              <a:spLocks/>
            </p:cNvSpPr>
            <p:nvPr/>
          </p:nvSpPr>
          <p:spPr bwMode="auto">
            <a:xfrm>
              <a:off x="4441" y="2671"/>
              <a:ext cx="794" cy="681"/>
            </a:xfrm>
            <a:custGeom>
              <a:avLst/>
              <a:gdLst>
                <a:gd name="T0" fmla="*/ 681 w 794"/>
                <a:gd name="T1" fmla="*/ 0 h 681"/>
                <a:gd name="T2" fmla="*/ 624 w 794"/>
                <a:gd name="T3" fmla="*/ 29 h 681"/>
                <a:gd name="T4" fmla="*/ 624 w 794"/>
                <a:gd name="T5" fmla="*/ 57 h 681"/>
                <a:gd name="T6" fmla="*/ 567 w 794"/>
                <a:gd name="T7" fmla="*/ 85 h 681"/>
                <a:gd name="T8" fmla="*/ 539 w 794"/>
                <a:gd name="T9" fmla="*/ 85 h 681"/>
                <a:gd name="T10" fmla="*/ 511 w 794"/>
                <a:gd name="T11" fmla="*/ 142 h 681"/>
                <a:gd name="T12" fmla="*/ 312 w 794"/>
                <a:gd name="T13" fmla="*/ 114 h 681"/>
                <a:gd name="T14" fmla="*/ 256 w 794"/>
                <a:gd name="T15" fmla="*/ 57 h 681"/>
                <a:gd name="T16" fmla="*/ 171 w 794"/>
                <a:gd name="T17" fmla="*/ 142 h 681"/>
                <a:gd name="T18" fmla="*/ 256 w 794"/>
                <a:gd name="T19" fmla="*/ 199 h 681"/>
                <a:gd name="T20" fmla="*/ 227 w 794"/>
                <a:gd name="T21" fmla="*/ 255 h 681"/>
                <a:gd name="T22" fmla="*/ 199 w 794"/>
                <a:gd name="T23" fmla="*/ 255 h 681"/>
                <a:gd name="T24" fmla="*/ 199 w 794"/>
                <a:gd name="T25" fmla="*/ 312 h 681"/>
                <a:gd name="T26" fmla="*/ 199 w 794"/>
                <a:gd name="T27" fmla="*/ 340 h 681"/>
                <a:gd name="T28" fmla="*/ 142 w 794"/>
                <a:gd name="T29" fmla="*/ 369 h 681"/>
                <a:gd name="T30" fmla="*/ 86 w 794"/>
                <a:gd name="T31" fmla="*/ 340 h 681"/>
                <a:gd name="T32" fmla="*/ 0 w 794"/>
                <a:gd name="T33" fmla="*/ 340 h 681"/>
                <a:gd name="T34" fmla="*/ 57 w 794"/>
                <a:gd name="T35" fmla="*/ 397 h 681"/>
                <a:gd name="T36" fmla="*/ 57 w 794"/>
                <a:gd name="T37" fmla="*/ 425 h 681"/>
                <a:gd name="T38" fmla="*/ 0 w 794"/>
                <a:gd name="T39" fmla="*/ 454 h 681"/>
                <a:gd name="T40" fmla="*/ 29 w 794"/>
                <a:gd name="T41" fmla="*/ 482 h 681"/>
                <a:gd name="T42" fmla="*/ 0 w 794"/>
                <a:gd name="T43" fmla="*/ 567 h 681"/>
                <a:gd name="T44" fmla="*/ 142 w 794"/>
                <a:gd name="T45" fmla="*/ 652 h 681"/>
                <a:gd name="T46" fmla="*/ 199 w 794"/>
                <a:gd name="T47" fmla="*/ 567 h 681"/>
                <a:gd name="T48" fmla="*/ 227 w 794"/>
                <a:gd name="T49" fmla="*/ 624 h 681"/>
                <a:gd name="T50" fmla="*/ 284 w 794"/>
                <a:gd name="T51" fmla="*/ 624 h 681"/>
                <a:gd name="T52" fmla="*/ 312 w 794"/>
                <a:gd name="T53" fmla="*/ 681 h 681"/>
                <a:gd name="T54" fmla="*/ 369 w 794"/>
                <a:gd name="T55" fmla="*/ 652 h 681"/>
                <a:gd name="T56" fmla="*/ 397 w 794"/>
                <a:gd name="T57" fmla="*/ 681 h 681"/>
                <a:gd name="T58" fmla="*/ 426 w 794"/>
                <a:gd name="T59" fmla="*/ 652 h 681"/>
                <a:gd name="T60" fmla="*/ 454 w 794"/>
                <a:gd name="T61" fmla="*/ 596 h 681"/>
                <a:gd name="T62" fmla="*/ 539 w 794"/>
                <a:gd name="T63" fmla="*/ 567 h 681"/>
                <a:gd name="T64" fmla="*/ 567 w 794"/>
                <a:gd name="T65" fmla="*/ 624 h 681"/>
                <a:gd name="T66" fmla="*/ 596 w 794"/>
                <a:gd name="T67" fmla="*/ 596 h 681"/>
                <a:gd name="T68" fmla="*/ 624 w 794"/>
                <a:gd name="T69" fmla="*/ 624 h 681"/>
                <a:gd name="T70" fmla="*/ 681 w 794"/>
                <a:gd name="T71" fmla="*/ 454 h 681"/>
                <a:gd name="T72" fmla="*/ 766 w 794"/>
                <a:gd name="T73" fmla="*/ 454 h 681"/>
                <a:gd name="T74" fmla="*/ 794 w 794"/>
                <a:gd name="T75" fmla="*/ 397 h 681"/>
                <a:gd name="T76" fmla="*/ 738 w 794"/>
                <a:gd name="T77" fmla="*/ 255 h 681"/>
                <a:gd name="T78" fmla="*/ 794 w 794"/>
                <a:gd name="T79" fmla="*/ 170 h 681"/>
                <a:gd name="T80" fmla="*/ 738 w 794"/>
                <a:gd name="T81" fmla="*/ 85 h 681"/>
                <a:gd name="T82" fmla="*/ 738 w 794"/>
                <a:gd name="T83" fmla="*/ 0 h 681"/>
                <a:gd name="T84" fmla="*/ 681 w 794"/>
                <a:gd name="T8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681">
                  <a:moveTo>
                    <a:pt x="681" y="0"/>
                  </a:moveTo>
                  <a:lnTo>
                    <a:pt x="624" y="29"/>
                  </a:lnTo>
                  <a:lnTo>
                    <a:pt x="624" y="57"/>
                  </a:lnTo>
                  <a:lnTo>
                    <a:pt x="567" y="85"/>
                  </a:lnTo>
                  <a:lnTo>
                    <a:pt x="539" y="85"/>
                  </a:lnTo>
                  <a:lnTo>
                    <a:pt x="511" y="142"/>
                  </a:lnTo>
                  <a:lnTo>
                    <a:pt x="312" y="114"/>
                  </a:lnTo>
                  <a:lnTo>
                    <a:pt x="256" y="57"/>
                  </a:lnTo>
                  <a:lnTo>
                    <a:pt x="171" y="142"/>
                  </a:lnTo>
                  <a:lnTo>
                    <a:pt x="256" y="199"/>
                  </a:lnTo>
                  <a:lnTo>
                    <a:pt x="227" y="255"/>
                  </a:lnTo>
                  <a:lnTo>
                    <a:pt x="199" y="255"/>
                  </a:lnTo>
                  <a:lnTo>
                    <a:pt x="199" y="312"/>
                  </a:lnTo>
                  <a:lnTo>
                    <a:pt x="199" y="340"/>
                  </a:lnTo>
                  <a:lnTo>
                    <a:pt x="142" y="369"/>
                  </a:lnTo>
                  <a:lnTo>
                    <a:pt x="86" y="340"/>
                  </a:lnTo>
                  <a:lnTo>
                    <a:pt x="0" y="340"/>
                  </a:lnTo>
                  <a:lnTo>
                    <a:pt x="57" y="397"/>
                  </a:lnTo>
                  <a:lnTo>
                    <a:pt x="57" y="425"/>
                  </a:lnTo>
                  <a:lnTo>
                    <a:pt x="0" y="454"/>
                  </a:lnTo>
                  <a:lnTo>
                    <a:pt x="29" y="482"/>
                  </a:lnTo>
                  <a:lnTo>
                    <a:pt x="0" y="567"/>
                  </a:lnTo>
                  <a:lnTo>
                    <a:pt x="142" y="652"/>
                  </a:lnTo>
                  <a:lnTo>
                    <a:pt x="199" y="567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312" y="681"/>
                  </a:lnTo>
                  <a:lnTo>
                    <a:pt x="369" y="652"/>
                  </a:lnTo>
                  <a:lnTo>
                    <a:pt x="397" y="681"/>
                  </a:lnTo>
                  <a:lnTo>
                    <a:pt x="426" y="652"/>
                  </a:lnTo>
                  <a:lnTo>
                    <a:pt x="454" y="596"/>
                  </a:lnTo>
                  <a:lnTo>
                    <a:pt x="539" y="567"/>
                  </a:lnTo>
                  <a:lnTo>
                    <a:pt x="567" y="624"/>
                  </a:lnTo>
                  <a:lnTo>
                    <a:pt x="596" y="596"/>
                  </a:lnTo>
                  <a:lnTo>
                    <a:pt x="624" y="624"/>
                  </a:lnTo>
                  <a:lnTo>
                    <a:pt x="681" y="454"/>
                  </a:lnTo>
                  <a:lnTo>
                    <a:pt x="766" y="454"/>
                  </a:lnTo>
                  <a:lnTo>
                    <a:pt x="794" y="397"/>
                  </a:lnTo>
                  <a:lnTo>
                    <a:pt x="738" y="255"/>
                  </a:lnTo>
                  <a:lnTo>
                    <a:pt x="794" y="170"/>
                  </a:lnTo>
                  <a:lnTo>
                    <a:pt x="738" y="85"/>
                  </a:lnTo>
                  <a:lnTo>
                    <a:pt x="738" y="0"/>
                  </a:lnTo>
                  <a:lnTo>
                    <a:pt x="68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3" name="Freeform 313"/>
            <p:cNvSpPr>
              <a:spLocks/>
            </p:cNvSpPr>
            <p:nvPr/>
          </p:nvSpPr>
          <p:spPr bwMode="auto">
            <a:xfrm>
              <a:off x="3818" y="2728"/>
              <a:ext cx="652" cy="1417"/>
            </a:xfrm>
            <a:custGeom>
              <a:avLst/>
              <a:gdLst>
                <a:gd name="T0" fmla="*/ 0 w 652"/>
                <a:gd name="T1" fmla="*/ 709 h 1417"/>
                <a:gd name="T2" fmla="*/ 142 w 652"/>
                <a:gd name="T3" fmla="*/ 652 h 1417"/>
                <a:gd name="T4" fmla="*/ 142 w 652"/>
                <a:gd name="T5" fmla="*/ 539 h 1417"/>
                <a:gd name="T6" fmla="*/ 170 w 652"/>
                <a:gd name="T7" fmla="*/ 510 h 1417"/>
                <a:gd name="T8" fmla="*/ 170 w 652"/>
                <a:gd name="T9" fmla="*/ 425 h 1417"/>
                <a:gd name="T10" fmla="*/ 113 w 652"/>
                <a:gd name="T11" fmla="*/ 397 h 1417"/>
                <a:gd name="T12" fmla="*/ 113 w 652"/>
                <a:gd name="T13" fmla="*/ 368 h 1417"/>
                <a:gd name="T14" fmla="*/ 142 w 652"/>
                <a:gd name="T15" fmla="*/ 312 h 1417"/>
                <a:gd name="T16" fmla="*/ 142 w 652"/>
                <a:gd name="T17" fmla="*/ 255 h 1417"/>
                <a:gd name="T18" fmla="*/ 170 w 652"/>
                <a:gd name="T19" fmla="*/ 255 h 1417"/>
                <a:gd name="T20" fmla="*/ 170 w 652"/>
                <a:gd name="T21" fmla="*/ 142 h 1417"/>
                <a:gd name="T22" fmla="*/ 198 w 652"/>
                <a:gd name="T23" fmla="*/ 85 h 1417"/>
                <a:gd name="T24" fmla="*/ 198 w 652"/>
                <a:gd name="T25" fmla="*/ 28 h 1417"/>
                <a:gd name="T26" fmla="*/ 227 w 652"/>
                <a:gd name="T27" fmla="*/ 28 h 1417"/>
                <a:gd name="T28" fmla="*/ 255 w 652"/>
                <a:gd name="T29" fmla="*/ 28 h 1417"/>
                <a:gd name="T30" fmla="*/ 312 w 652"/>
                <a:gd name="T31" fmla="*/ 0 h 1417"/>
                <a:gd name="T32" fmla="*/ 340 w 652"/>
                <a:gd name="T33" fmla="*/ 57 h 1417"/>
                <a:gd name="T34" fmla="*/ 368 w 652"/>
                <a:gd name="T35" fmla="*/ 28 h 1417"/>
                <a:gd name="T36" fmla="*/ 425 w 652"/>
                <a:gd name="T37" fmla="*/ 57 h 1417"/>
                <a:gd name="T38" fmla="*/ 425 w 652"/>
                <a:gd name="T39" fmla="*/ 113 h 1417"/>
                <a:gd name="T40" fmla="*/ 538 w 652"/>
                <a:gd name="T41" fmla="*/ 198 h 1417"/>
                <a:gd name="T42" fmla="*/ 510 w 652"/>
                <a:gd name="T43" fmla="*/ 227 h 1417"/>
                <a:gd name="T44" fmla="*/ 482 w 652"/>
                <a:gd name="T45" fmla="*/ 340 h 1417"/>
                <a:gd name="T46" fmla="*/ 510 w 652"/>
                <a:gd name="T47" fmla="*/ 397 h 1417"/>
                <a:gd name="T48" fmla="*/ 425 w 652"/>
                <a:gd name="T49" fmla="*/ 425 h 1417"/>
                <a:gd name="T50" fmla="*/ 425 w 652"/>
                <a:gd name="T51" fmla="*/ 482 h 1417"/>
                <a:gd name="T52" fmla="*/ 510 w 652"/>
                <a:gd name="T53" fmla="*/ 539 h 1417"/>
                <a:gd name="T54" fmla="*/ 567 w 652"/>
                <a:gd name="T55" fmla="*/ 567 h 1417"/>
                <a:gd name="T56" fmla="*/ 623 w 652"/>
                <a:gd name="T57" fmla="*/ 624 h 1417"/>
                <a:gd name="T58" fmla="*/ 595 w 652"/>
                <a:gd name="T59" fmla="*/ 680 h 1417"/>
                <a:gd name="T60" fmla="*/ 595 w 652"/>
                <a:gd name="T61" fmla="*/ 794 h 1417"/>
                <a:gd name="T62" fmla="*/ 623 w 652"/>
                <a:gd name="T63" fmla="*/ 822 h 1417"/>
                <a:gd name="T64" fmla="*/ 652 w 652"/>
                <a:gd name="T65" fmla="*/ 907 h 1417"/>
                <a:gd name="T66" fmla="*/ 567 w 652"/>
                <a:gd name="T67" fmla="*/ 935 h 1417"/>
                <a:gd name="T68" fmla="*/ 482 w 652"/>
                <a:gd name="T69" fmla="*/ 907 h 1417"/>
                <a:gd name="T70" fmla="*/ 482 w 652"/>
                <a:gd name="T71" fmla="*/ 850 h 1417"/>
                <a:gd name="T72" fmla="*/ 425 w 652"/>
                <a:gd name="T73" fmla="*/ 822 h 1417"/>
                <a:gd name="T74" fmla="*/ 425 w 652"/>
                <a:gd name="T75" fmla="*/ 907 h 1417"/>
                <a:gd name="T76" fmla="*/ 482 w 652"/>
                <a:gd name="T77" fmla="*/ 964 h 1417"/>
                <a:gd name="T78" fmla="*/ 482 w 652"/>
                <a:gd name="T79" fmla="*/ 1106 h 1417"/>
                <a:gd name="T80" fmla="*/ 538 w 652"/>
                <a:gd name="T81" fmla="*/ 1247 h 1417"/>
                <a:gd name="T82" fmla="*/ 567 w 652"/>
                <a:gd name="T83" fmla="*/ 1361 h 1417"/>
                <a:gd name="T84" fmla="*/ 538 w 652"/>
                <a:gd name="T85" fmla="*/ 1417 h 1417"/>
                <a:gd name="T86" fmla="*/ 482 w 652"/>
                <a:gd name="T87" fmla="*/ 1417 h 1417"/>
                <a:gd name="T88" fmla="*/ 425 w 652"/>
                <a:gd name="T89" fmla="*/ 1361 h 1417"/>
                <a:gd name="T90" fmla="*/ 397 w 652"/>
                <a:gd name="T91" fmla="*/ 1361 h 1417"/>
                <a:gd name="T92" fmla="*/ 368 w 652"/>
                <a:gd name="T93" fmla="*/ 1276 h 1417"/>
                <a:gd name="T94" fmla="*/ 340 w 652"/>
                <a:gd name="T95" fmla="*/ 1247 h 1417"/>
                <a:gd name="T96" fmla="*/ 340 w 652"/>
                <a:gd name="T97" fmla="*/ 1191 h 1417"/>
                <a:gd name="T98" fmla="*/ 255 w 652"/>
                <a:gd name="T99" fmla="*/ 1134 h 1417"/>
                <a:gd name="T100" fmla="*/ 170 w 652"/>
                <a:gd name="T101" fmla="*/ 1134 h 1417"/>
                <a:gd name="T102" fmla="*/ 142 w 652"/>
                <a:gd name="T103" fmla="*/ 1191 h 1417"/>
                <a:gd name="T104" fmla="*/ 85 w 652"/>
                <a:gd name="T105" fmla="*/ 1191 h 1417"/>
                <a:gd name="T106" fmla="*/ 113 w 652"/>
                <a:gd name="T107" fmla="*/ 1021 h 1417"/>
                <a:gd name="T108" fmla="*/ 28 w 652"/>
                <a:gd name="T109" fmla="*/ 850 h 1417"/>
                <a:gd name="T110" fmla="*/ 0 w 652"/>
                <a:gd name="T111" fmla="*/ 709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52" h="1417">
                  <a:moveTo>
                    <a:pt x="0" y="709"/>
                  </a:moveTo>
                  <a:lnTo>
                    <a:pt x="142" y="652"/>
                  </a:lnTo>
                  <a:lnTo>
                    <a:pt x="142" y="539"/>
                  </a:lnTo>
                  <a:lnTo>
                    <a:pt x="170" y="510"/>
                  </a:lnTo>
                  <a:lnTo>
                    <a:pt x="170" y="425"/>
                  </a:lnTo>
                  <a:lnTo>
                    <a:pt x="113" y="397"/>
                  </a:lnTo>
                  <a:lnTo>
                    <a:pt x="113" y="368"/>
                  </a:lnTo>
                  <a:lnTo>
                    <a:pt x="142" y="312"/>
                  </a:lnTo>
                  <a:lnTo>
                    <a:pt x="142" y="255"/>
                  </a:lnTo>
                  <a:lnTo>
                    <a:pt x="170" y="255"/>
                  </a:lnTo>
                  <a:lnTo>
                    <a:pt x="170" y="142"/>
                  </a:lnTo>
                  <a:lnTo>
                    <a:pt x="198" y="85"/>
                  </a:lnTo>
                  <a:lnTo>
                    <a:pt x="198" y="28"/>
                  </a:lnTo>
                  <a:lnTo>
                    <a:pt x="227" y="28"/>
                  </a:lnTo>
                  <a:lnTo>
                    <a:pt x="255" y="28"/>
                  </a:lnTo>
                  <a:lnTo>
                    <a:pt x="312" y="0"/>
                  </a:lnTo>
                  <a:lnTo>
                    <a:pt x="340" y="57"/>
                  </a:lnTo>
                  <a:lnTo>
                    <a:pt x="368" y="28"/>
                  </a:lnTo>
                  <a:lnTo>
                    <a:pt x="425" y="57"/>
                  </a:lnTo>
                  <a:lnTo>
                    <a:pt x="425" y="113"/>
                  </a:lnTo>
                  <a:lnTo>
                    <a:pt x="538" y="198"/>
                  </a:lnTo>
                  <a:lnTo>
                    <a:pt x="510" y="227"/>
                  </a:lnTo>
                  <a:lnTo>
                    <a:pt x="482" y="340"/>
                  </a:lnTo>
                  <a:lnTo>
                    <a:pt x="510" y="397"/>
                  </a:lnTo>
                  <a:lnTo>
                    <a:pt x="425" y="425"/>
                  </a:lnTo>
                  <a:lnTo>
                    <a:pt x="425" y="482"/>
                  </a:lnTo>
                  <a:lnTo>
                    <a:pt x="510" y="539"/>
                  </a:lnTo>
                  <a:lnTo>
                    <a:pt x="567" y="567"/>
                  </a:lnTo>
                  <a:lnTo>
                    <a:pt x="623" y="624"/>
                  </a:lnTo>
                  <a:lnTo>
                    <a:pt x="595" y="680"/>
                  </a:lnTo>
                  <a:lnTo>
                    <a:pt x="595" y="794"/>
                  </a:lnTo>
                  <a:lnTo>
                    <a:pt x="623" y="822"/>
                  </a:lnTo>
                  <a:lnTo>
                    <a:pt x="652" y="907"/>
                  </a:lnTo>
                  <a:lnTo>
                    <a:pt x="567" y="935"/>
                  </a:lnTo>
                  <a:lnTo>
                    <a:pt x="482" y="907"/>
                  </a:lnTo>
                  <a:lnTo>
                    <a:pt x="482" y="850"/>
                  </a:lnTo>
                  <a:lnTo>
                    <a:pt x="425" y="822"/>
                  </a:lnTo>
                  <a:lnTo>
                    <a:pt x="425" y="907"/>
                  </a:lnTo>
                  <a:lnTo>
                    <a:pt x="482" y="964"/>
                  </a:lnTo>
                  <a:lnTo>
                    <a:pt x="482" y="1106"/>
                  </a:lnTo>
                  <a:lnTo>
                    <a:pt x="538" y="1247"/>
                  </a:lnTo>
                  <a:lnTo>
                    <a:pt x="567" y="1361"/>
                  </a:lnTo>
                  <a:lnTo>
                    <a:pt x="538" y="1417"/>
                  </a:lnTo>
                  <a:lnTo>
                    <a:pt x="482" y="1417"/>
                  </a:lnTo>
                  <a:lnTo>
                    <a:pt x="425" y="1361"/>
                  </a:lnTo>
                  <a:lnTo>
                    <a:pt x="397" y="1361"/>
                  </a:lnTo>
                  <a:lnTo>
                    <a:pt x="368" y="1276"/>
                  </a:lnTo>
                  <a:lnTo>
                    <a:pt x="340" y="1247"/>
                  </a:lnTo>
                  <a:lnTo>
                    <a:pt x="340" y="1191"/>
                  </a:lnTo>
                  <a:lnTo>
                    <a:pt x="255" y="1134"/>
                  </a:lnTo>
                  <a:lnTo>
                    <a:pt x="170" y="1134"/>
                  </a:lnTo>
                  <a:lnTo>
                    <a:pt x="142" y="1191"/>
                  </a:lnTo>
                  <a:lnTo>
                    <a:pt x="85" y="1191"/>
                  </a:lnTo>
                  <a:lnTo>
                    <a:pt x="113" y="1021"/>
                  </a:lnTo>
                  <a:lnTo>
                    <a:pt x="28" y="850"/>
                  </a:lnTo>
                  <a:lnTo>
                    <a:pt x="0" y="70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4" name="Freeform 314"/>
            <p:cNvSpPr>
              <a:spLocks/>
            </p:cNvSpPr>
            <p:nvPr/>
          </p:nvSpPr>
          <p:spPr bwMode="auto">
            <a:xfrm>
              <a:off x="4243" y="2955"/>
              <a:ext cx="510" cy="567"/>
            </a:xfrm>
            <a:custGeom>
              <a:avLst/>
              <a:gdLst>
                <a:gd name="T0" fmla="*/ 397 w 510"/>
                <a:gd name="T1" fmla="*/ 567 h 567"/>
                <a:gd name="T2" fmla="*/ 510 w 510"/>
                <a:gd name="T3" fmla="*/ 397 h 567"/>
                <a:gd name="T4" fmla="*/ 482 w 510"/>
                <a:gd name="T5" fmla="*/ 340 h 567"/>
                <a:gd name="T6" fmla="*/ 425 w 510"/>
                <a:gd name="T7" fmla="*/ 340 h 567"/>
                <a:gd name="T8" fmla="*/ 397 w 510"/>
                <a:gd name="T9" fmla="*/ 283 h 567"/>
                <a:gd name="T10" fmla="*/ 340 w 510"/>
                <a:gd name="T11" fmla="*/ 368 h 567"/>
                <a:gd name="T12" fmla="*/ 198 w 510"/>
                <a:gd name="T13" fmla="*/ 283 h 567"/>
                <a:gd name="T14" fmla="*/ 227 w 510"/>
                <a:gd name="T15" fmla="*/ 198 h 567"/>
                <a:gd name="T16" fmla="*/ 198 w 510"/>
                <a:gd name="T17" fmla="*/ 170 h 567"/>
                <a:gd name="T18" fmla="*/ 255 w 510"/>
                <a:gd name="T19" fmla="*/ 141 h 567"/>
                <a:gd name="T20" fmla="*/ 255 w 510"/>
                <a:gd name="T21" fmla="*/ 113 h 567"/>
                <a:gd name="T22" fmla="*/ 198 w 510"/>
                <a:gd name="T23" fmla="*/ 56 h 567"/>
                <a:gd name="T24" fmla="*/ 142 w 510"/>
                <a:gd name="T25" fmla="*/ 56 h 567"/>
                <a:gd name="T26" fmla="*/ 85 w 510"/>
                <a:gd name="T27" fmla="*/ 0 h 567"/>
                <a:gd name="T28" fmla="*/ 57 w 510"/>
                <a:gd name="T29" fmla="*/ 113 h 567"/>
                <a:gd name="T30" fmla="*/ 85 w 510"/>
                <a:gd name="T31" fmla="*/ 170 h 567"/>
                <a:gd name="T32" fmla="*/ 0 w 510"/>
                <a:gd name="T33" fmla="*/ 198 h 567"/>
                <a:gd name="T34" fmla="*/ 0 w 510"/>
                <a:gd name="T35" fmla="*/ 255 h 567"/>
                <a:gd name="T36" fmla="*/ 85 w 510"/>
                <a:gd name="T37" fmla="*/ 312 h 567"/>
                <a:gd name="T38" fmla="*/ 142 w 510"/>
                <a:gd name="T39" fmla="*/ 340 h 567"/>
                <a:gd name="T40" fmla="*/ 198 w 510"/>
                <a:gd name="T41" fmla="*/ 397 h 567"/>
                <a:gd name="T42" fmla="*/ 227 w 510"/>
                <a:gd name="T43" fmla="*/ 510 h 567"/>
                <a:gd name="T44" fmla="*/ 284 w 510"/>
                <a:gd name="T45" fmla="*/ 567 h 567"/>
                <a:gd name="T46" fmla="*/ 340 w 510"/>
                <a:gd name="T47" fmla="*/ 567 h 567"/>
                <a:gd name="T48" fmla="*/ 397 w 510"/>
                <a:gd name="T4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567">
                  <a:moveTo>
                    <a:pt x="397" y="567"/>
                  </a:moveTo>
                  <a:lnTo>
                    <a:pt x="510" y="397"/>
                  </a:lnTo>
                  <a:lnTo>
                    <a:pt x="482" y="340"/>
                  </a:lnTo>
                  <a:lnTo>
                    <a:pt x="425" y="340"/>
                  </a:lnTo>
                  <a:lnTo>
                    <a:pt x="397" y="283"/>
                  </a:lnTo>
                  <a:lnTo>
                    <a:pt x="340" y="368"/>
                  </a:lnTo>
                  <a:lnTo>
                    <a:pt x="198" y="283"/>
                  </a:lnTo>
                  <a:lnTo>
                    <a:pt x="227" y="198"/>
                  </a:lnTo>
                  <a:lnTo>
                    <a:pt x="198" y="170"/>
                  </a:lnTo>
                  <a:lnTo>
                    <a:pt x="255" y="141"/>
                  </a:lnTo>
                  <a:lnTo>
                    <a:pt x="255" y="113"/>
                  </a:lnTo>
                  <a:lnTo>
                    <a:pt x="198" y="56"/>
                  </a:lnTo>
                  <a:lnTo>
                    <a:pt x="142" y="56"/>
                  </a:lnTo>
                  <a:lnTo>
                    <a:pt x="85" y="0"/>
                  </a:lnTo>
                  <a:lnTo>
                    <a:pt x="57" y="113"/>
                  </a:lnTo>
                  <a:lnTo>
                    <a:pt x="85" y="170"/>
                  </a:lnTo>
                  <a:lnTo>
                    <a:pt x="0" y="198"/>
                  </a:lnTo>
                  <a:lnTo>
                    <a:pt x="0" y="255"/>
                  </a:lnTo>
                  <a:lnTo>
                    <a:pt x="85" y="312"/>
                  </a:lnTo>
                  <a:lnTo>
                    <a:pt x="142" y="340"/>
                  </a:lnTo>
                  <a:lnTo>
                    <a:pt x="198" y="397"/>
                  </a:lnTo>
                  <a:lnTo>
                    <a:pt x="227" y="510"/>
                  </a:lnTo>
                  <a:lnTo>
                    <a:pt x="284" y="567"/>
                  </a:lnTo>
                  <a:lnTo>
                    <a:pt x="340" y="567"/>
                  </a:lnTo>
                  <a:lnTo>
                    <a:pt x="397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5" name="Freeform 315"/>
            <p:cNvSpPr>
              <a:spLocks/>
            </p:cNvSpPr>
            <p:nvPr/>
          </p:nvSpPr>
          <p:spPr bwMode="auto">
            <a:xfrm>
              <a:off x="4413" y="3352"/>
              <a:ext cx="227" cy="368"/>
            </a:xfrm>
            <a:custGeom>
              <a:avLst/>
              <a:gdLst>
                <a:gd name="T0" fmla="*/ 227 w 227"/>
                <a:gd name="T1" fmla="*/ 170 h 368"/>
                <a:gd name="T2" fmla="*/ 199 w 227"/>
                <a:gd name="T3" fmla="*/ 340 h 368"/>
                <a:gd name="T4" fmla="*/ 142 w 227"/>
                <a:gd name="T5" fmla="*/ 340 h 368"/>
                <a:gd name="T6" fmla="*/ 85 w 227"/>
                <a:gd name="T7" fmla="*/ 368 h 368"/>
                <a:gd name="T8" fmla="*/ 57 w 227"/>
                <a:gd name="T9" fmla="*/ 340 h 368"/>
                <a:gd name="T10" fmla="*/ 57 w 227"/>
                <a:gd name="T11" fmla="*/ 283 h 368"/>
                <a:gd name="T12" fmla="*/ 28 w 227"/>
                <a:gd name="T13" fmla="*/ 198 h 368"/>
                <a:gd name="T14" fmla="*/ 0 w 227"/>
                <a:gd name="T15" fmla="*/ 170 h 368"/>
                <a:gd name="T16" fmla="*/ 0 w 227"/>
                <a:gd name="T17" fmla="*/ 56 h 368"/>
                <a:gd name="T18" fmla="*/ 28 w 227"/>
                <a:gd name="T19" fmla="*/ 0 h 368"/>
                <a:gd name="T20" fmla="*/ 57 w 227"/>
                <a:gd name="T21" fmla="*/ 113 h 368"/>
                <a:gd name="T22" fmla="*/ 114 w 227"/>
                <a:gd name="T23" fmla="*/ 170 h 368"/>
                <a:gd name="T24" fmla="*/ 227 w 227"/>
                <a:gd name="T25" fmla="*/ 17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368">
                  <a:moveTo>
                    <a:pt x="227" y="170"/>
                  </a:moveTo>
                  <a:lnTo>
                    <a:pt x="199" y="340"/>
                  </a:lnTo>
                  <a:lnTo>
                    <a:pt x="142" y="340"/>
                  </a:lnTo>
                  <a:lnTo>
                    <a:pt x="85" y="368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28" y="198"/>
                  </a:lnTo>
                  <a:lnTo>
                    <a:pt x="0" y="170"/>
                  </a:lnTo>
                  <a:lnTo>
                    <a:pt x="0" y="56"/>
                  </a:lnTo>
                  <a:lnTo>
                    <a:pt x="28" y="0"/>
                  </a:lnTo>
                  <a:lnTo>
                    <a:pt x="57" y="113"/>
                  </a:lnTo>
                  <a:lnTo>
                    <a:pt x="114" y="170"/>
                  </a:lnTo>
                  <a:lnTo>
                    <a:pt x="227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7" name="Freeform 317"/>
            <p:cNvSpPr>
              <a:spLocks/>
            </p:cNvSpPr>
            <p:nvPr/>
          </p:nvSpPr>
          <p:spPr bwMode="auto">
            <a:xfrm>
              <a:off x="4186" y="3550"/>
              <a:ext cx="822" cy="1049"/>
            </a:xfrm>
            <a:custGeom>
              <a:avLst/>
              <a:gdLst>
                <a:gd name="T0" fmla="*/ 170 w 822"/>
                <a:gd name="T1" fmla="*/ 595 h 1049"/>
                <a:gd name="T2" fmla="*/ 199 w 822"/>
                <a:gd name="T3" fmla="*/ 539 h 1049"/>
                <a:gd name="T4" fmla="*/ 170 w 822"/>
                <a:gd name="T5" fmla="*/ 425 h 1049"/>
                <a:gd name="T6" fmla="*/ 114 w 822"/>
                <a:gd name="T7" fmla="*/ 284 h 1049"/>
                <a:gd name="T8" fmla="*/ 114 w 822"/>
                <a:gd name="T9" fmla="*/ 142 h 1049"/>
                <a:gd name="T10" fmla="*/ 57 w 822"/>
                <a:gd name="T11" fmla="*/ 85 h 1049"/>
                <a:gd name="T12" fmla="*/ 57 w 822"/>
                <a:gd name="T13" fmla="*/ 0 h 1049"/>
                <a:gd name="T14" fmla="*/ 114 w 822"/>
                <a:gd name="T15" fmla="*/ 28 h 1049"/>
                <a:gd name="T16" fmla="*/ 114 w 822"/>
                <a:gd name="T17" fmla="*/ 85 h 1049"/>
                <a:gd name="T18" fmla="*/ 199 w 822"/>
                <a:gd name="T19" fmla="*/ 113 h 1049"/>
                <a:gd name="T20" fmla="*/ 284 w 822"/>
                <a:gd name="T21" fmla="*/ 85 h 1049"/>
                <a:gd name="T22" fmla="*/ 284 w 822"/>
                <a:gd name="T23" fmla="*/ 142 h 1049"/>
                <a:gd name="T24" fmla="*/ 312 w 822"/>
                <a:gd name="T25" fmla="*/ 170 h 1049"/>
                <a:gd name="T26" fmla="*/ 369 w 822"/>
                <a:gd name="T27" fmla="*/ 142 h 1049"/>
                <a:gd name="T28" fmla="*/ 426 w 822"/>
                <a:gd name="T29" fmla="*/ 142 h 1049"/>
                <a:gd name="T30" fmla="*/ 681 w 822"/>
                <a:gd name="T31" fmla="*/ 227 h 1049"/>
                <a:gd name="T32" fmla="*/ 737 w 822"/>
                <a:gd name="T33" fmla="*/ 227 h 1049"/>
                <a:gd name="T34" fmla="*/ 737 w 822"/>
                <a:gd name="T35" fmla="*/ 284 h 1049"/>
                <a:gd name="T36" fmla="*/ 624 w 822"/>
                <a:gd name="T37" fmla="*/ 369 h 1049"/>
                <a:gd name="T38" fmla="*/ 624 w 822"/>
                <a:gd name="T39" fmla="*/ 425 h 1049"/>
                <a:gd name="T40" fmla="*/ 709 w 822"/>
                <a:gd name="T41" fmla="*/ 397 h 1049"/>
                <a:gd name="T42" fmla="*/ 737 w 822"/>
                <a:gd name="T43" fmla="*/ 425 h 1049"/>
                <a:gd name="T44" fmla="*/ 766 w 822"/>
                <a:gd name="T45" fmla="*/ 397 h 1049"/>
                <a:gd name="T46" fmla="*/ 822 w 822"/>
                <a:gd name="T47" fmla="*/ 425 h 1049"/>
                <a:gd name="T48" fmla="*/ 794 w 822"/>
                <a:gd name="T49" fmla="*/ 454 h 1049"/>
                <a:gd name="T50" fmla="*/ 737 w 822"/>
                <a:gd name="T51" fmla="*/ 482 h 1049"/>
                <a:gd name="T52" fmla="*/ 624 w 822"/>
                <a:gd name="T53" fmla="*/ 539 h 1049"/>
                <a:gd name="T54" fmla="*/ 596 w 822"/>
                <a:gd name="T55" fmla="*/ 595 h 1049"/>
                <a:gd name="T56" fmla="*/ 454 w 822"/>
                <a:gd name="T57" fmla="*/ 595 h 1049"/>
                <a:gd name="T58" fmla="*/ 426 w 822"/>
                <a:gd name="T59" fmla="*/ 652 h 1049"/>
                <a:gd name="T60" fmla="*/ 397 w 822"/>
                <a:gd name="T61" fmla="*/ 737 h 1049"/>
                <a:gd name="T62" fmla="*/ 341 w 822"/>
                <a:gd name="T63" fmla="*/ 765 h 1049"/>
                <a:gd name="T64" fmla="*/ 397 w 822"/>
                <a:gd name="T65" fmla="*/ 822 h 1049"/>
                <a:gd name="T66" fmla="*/ 312 w 822"/>
                <a:gd name="T67" fmla="*/ 822 h 1049"/>
                <a:gd name="T68" fmla="*/ 341 w 822"/>
                <a:gd name="T69" fmla="*/ 879 h 1049"/>
                <a:gd name="T70" fmla="*/ 170 w 822"/>
                <a:gd name="T71" fmla="*/ 992 h 1049"/>
                <a:gd name="T72" fmla="*/ 114 w 822"/>
                <a:gd name="T73" fmla="*/ 992 h 1049"/>
                <a:gd name="T74" fmla="*/ 114 w 822"/>
                <a:gd name="T75" fmla="*/ 1049 h 1049"/>
                <a:gd name="T76" fmla="*/ 57 w 822"/>
                <a:gd name="T77" fmla="*/ 1021 h 1049"/>
                <a:gd name="T78" fmla="*/ 0 w 822"/>
                <a:gd name="T79" fmla="*/ 964 h 1049"/>
                <a:gd name="T80" fmla="*/ 114 w 822"/>
                <a:gd name="T81" fmla="*/ 907 h 1049"/>
                <a:gd name="T82" fmla="*/ 85 w 822"/>
                <a:gd name="T83" fmla="*/ 879 h 1049"/>
                <a:gd name="T84" fmla="*/ 170 w 822"/>
                <a:gd name="T85" fmla="*/ 822 h 1049"/>
                <a:gd name="T86" fmla="*/ 199 w 822"/>
                <a:gd name="T87" fmla="*/ 765 h 1049"/>
                <a:gd name="T88" fmla="*/ 114 w 822"/>
                <a:gd name="T89" fmla="*/ 709 h 1049"/>
                <a:gd name="T90" fmla="*/ 170 w 822"/>
                <a:gd name="T91" fmla="*/ 652 h 1049"/>
                <a:gd name="T92" fmla="*/ 170 w 822"/>
                <a:gd name="T93" fmla="*/ 595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22" h="1049">
                  <a:moveTo>
                    <a:pt x="170" y="595"/>
                  </a:moveTo>
                  <a:lnTo>
                    <a:pt x="199" y="539"/>
                  </a:lnTo>
                  <a:lnTo>
                    <a:pt x="170" y="425"/>
                  </a:lnTo>
                  <a:lnTo>
                    <a:pt x="114" y="284"/>
                  </a:lnTo>
                  <a:lnTo>
                    <a:pt x="114" y="142"/>
                  </a:lnTo>
                  <a:lnTo>
                    <a:pt x="57" y="85"/>
                  </a:lnTo>
                  <a:lnTo>
                    <a:pt x="57" y="0"/>
                  </a:lnTo>
                  <a:lnTo>
                    <a:pt x="114" y="28"/>
                  </a:lnTo>
                  <a:lnTo>
                    <a:pt x="114" y="85"/>
                  </a:lnTo>
                  <a:lnTo>
                    <a:pt x="199" y="113"/>
                  </a:lnTo>
                  <a:lnTo>
                    <a:pt x="284" y="85"/>
                  </a:lnTo>
                  <a:lnTo>
                    <a:pt x="284" y="142"/>
                  </a:lnTo>
                  <a:lnTo>
                    <a:pt x="312" y="170"/>
                  </a:lnTo>
                  <a:lnTo>
                    <a:pt x="369" y="142"/>
                  </a:lnTo>
                  <a:lnTo>
                    <a:pt x="426" y="142"/>
                  </a:lnTo>
                  <a:lnTo>
                    <a:pt x="681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624" y="369"/>
                  </a:lnTo>
                  <a:lnTo>
                    <a:pt x="624" y="425"/>
                  </a:lnTo>
                  <a:lnTo>
                    <a:pt x="709" y="397"/>
                  </a:lnTo>
                  <a:lnTo>
                    <a:pt x="737" y="425"/>
                  </a:lnTo>
                  <a:lnTo>
                    <a:pt x="766" y="397"/>
                  </a:lnTo>
                  <a:lnTo>
                    <a:pt x="822" y="425"/>
                  </a:lnTo>
                  <a:lnTo>
                    <a:pt x="794" y="454"/>
                  </a:lnTo>
                  <a:lnTo>
                    <a:pt x="737" y="482"/>
                  </a:lnTo>
                  <a:lnTo>
                    <a:pt x="624" y="539"/>
                  </a:lnTo>
                  <a:lnTo>
                    <a:pt x="596" y="595"/>
                  </a:lnTo>
                  <a:lnTo>
                    <a:pt x="454" y="595"/>
                  </a:lnTo>
                  <a:lnTo>
                    <a:pt x="426" y="652"/>
                  </a:lnTo>
                  <a:lnTo>
                    <a:pt x="397" y="737"/>
                  </a:lnTo>
                  <a:lnTo>
                    <a:pt x="341" y="765"/>
                  </a:lnTo>
                  <a:lnTo>
                    <a:pt x="397" y="822"/>
                  </a:lnTo>
                  <a:lnTo>
                    <a:pt x="312" y="822"/>
                  </a:lnTo>
                  <a:lnTo>
                    <a:pt x="341" y="879"/>
                  </a:lnTo>
                  <a:lnTo>
                    <a:pt x="170" y="992"/>
                  </a:lnTo>
                  <a:lnTo>
                    <a:pt x="114" y="992"/>
                  </a:lnTo>
                  <a:lnTo>
                    <a:pt x="114" y="1049"/>
                  </a:lnTo>
                  <a:lnTo>
                    <a:pt x="57" y="1021"/>
                  </a:lnTo>
                  <a:lnTo>
                    <a:pt x="0" y="964"/>
                  </a:lnTo>
                  <a:lnTo>
                    <a:pt x="114" y="907"/>
                  </a:lnTo>
                  <a:lnTo>
                    <a:pt x="85" y="879"/>
                  </a:lnTo>
                  <a:lnTo>
                    <a:pt x="170" y="822"/>
                  </a:lnTo>
                  <a:lnTo>
                    <a:pt x="199" y="765"/>
                  </a:lnTo>
                  <a:lnTo>
                    <a:pt x="114" y="709"/>
                  </a:lnTo>
                  <a:lnTo>
                    <a:pt x="170" y="652"/>
                  </a:lnTo>
                  <a:lnTo>
                    <a:pt x="170" y="59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8" name="Freeform 318"/>
            <p:cNvSpPr>
              <a:spLocks/>
            </p:cNvSpPr>
            <p:nvPr/>
          </p:nvSpPr>
          <p:spPr bwMode="auto">
            <a:xfrm>
              <a:off x="3818" y="3862"/>
              <a:ext cx="567" cy="709"/>
            </a:xfrm>
            <a:custGeom>
              <a:avLst/>
              <a:gdLst>
                <a:gd name="T0" fmla="*/ 368 w 567"/>
                <a:gd name="T1" fmla="*/ 652 h 709"/>
                <a:gd name="T2" fmla="*/ 482 w 567"/>
                <a:gd name="T3" fmla="*/ 595 h 709"/>
                <a:gd name="T4" fmla="*/ 453 w 567"/>
                <a:gd name="T5" fmla="*/ 567 h 709"/>
                <a:gd name="T6" fmla="*/ 538 w 567"/>
                <a:gd name="T7" fmla="*/ 510 h 709"/>
                <a:gd name="T8" fmla="*/ 567 w 567"/>
                <a:gd name="T9" fmla="*/ 453 h 709"/>
                <a:gd name="T10" fmla="*/ 482 w 567"/>
                <a:gd name="T11" fmla="*/ 397 h 709"/>
                <a:gd name="T12" fmla="*/ 538 w 567"/>
                <a:gd name="T13" fmla="*/ 340 h 709"/>
                <a:gd name="T14" fmla="*/ 538 w 567"/>
                <a:gd name="T15" fmla="*/ 283 h 709"/>
                <a:gd name="T16" fmla="*/ 482 w 567"/>
                <a:gd name="T17" fmla="*/ 283 h 709"/>
                <a:gd name="T18" fmla="*/ 425 w 567"/>
                <a:gd name="T19" fmla="*/ 227 h 709"/>
                <a:gd name="T20" fmla="*/ 397 w 567"/>
                <a:gd name="T21" fmla="*/ 227 h 709"/>
                <a:gd name="T22" fmla="*/ 368 w 567"/>
                <a:gd name="T23" fmla="*/ 142 h 709"/>
                <a:gd name="T24" fmla="*/ 340 w 567"/>
                <a:gd name="T25" fmla="*/ 113 h 709"/>
                <a:gd name="T26" fmla="*/ 340 w 567"/>
                <a:gd name="T27" fmla="*/ 57 h 709"/>
                <a:gd name="T28" fmla="*/ 255 w 567"/>
                <a:gd name="T29" fmla="*/ 0 h 709"/>
                <a:gd name="T30" fmla="*/ 170 w 567"/>
                <a:gd name="T31" fmla="*/ 0 h 709"/>
                <a:gd name="T32" fmla="*/ 142 w 567"/>
                <a:gd name="T33" fmla="*/ 57 h 709"/>
                <a:gd name="T34" fmla="*/ 85 w 567"/>
                <a:gd name="T35" fmla="*/ 57 h 709"/>
                <a:gd name="T36" fmla="*/ 85 w 567"/>
                <a:gd name="T37" fmla="*/ 198 h 709"/>
                <a:gd name="T38" fmla="*/ 28 w 567"/>
                <a:gd name="T39" fmla="*/ 255 h 709"/>
                <a:gd name="T40" fmla="*/ 0 w 567"/>
                <a:gd name="T41" fmla="*/ 340 h 709"/>
                <a:gd name="T42" fmla="*/ 142 w 567"/>
                <a:gd name="T43" fmla="*/ 255 h 709"/>
                <a:gd name="T44" fmla="*/ 170 w 567"/>
                <a:gd name="T45" fmla="*/ 312 h 709"/>
                <a:gd name="T46" fmla="*/ 198 w 567"/>
                <a:gd name="T47" fmla="*/ 283 h 709"/>
                <a:gd name="T48" fmla="*/ 198 w 567"/>
                <a:gd name="T49" fmla="*/ 227 h 709"/>
                <a:gd name="T50" fmla="*/ 283 w 567"/>
                <a:gd name="T51" fmla="*/ 312 h 709"/>
                <a:gd name="T52" fmla="*/ 283 w 567"/>
                <a:gd name="T53" fmla="*/ 368 h 709"/>
                <a:gd name="T54" fmla="*/ 227 w 567"/>
                <a:gd name="T55" fmla="*/ 340 h 709"/>
                <a:gd name="T56" fmla="*/ 198 w 567"/>
                <a:gd name="T57" fmla="*/ 368 h 709"/>
                <a:gd name="T58" fmla="*/ 142 w 567"/>
                <a:gd name="T59" fmla="*/ 368 h 709"/>
                <a:gd name="T60" fmla="*/ 170 w 567"/>
                <a:gd name="T61" fmla="*/ 453 h 709"/>
                <a:gd name="T62" fmla="*/ 198 w 567"/>
                <a:gd name="T63" fmla="*/ 453 h 709"/>
                <a:gd name="T64" fmla="*/ 227 w 567"/>
                <a:gd name="T65" fmla="*/ 567 h 709"/>
                <a:gd name="T66" fmla="*/ 255 w 567"/>
                <a:gd name="T67" fmla="*/ 567 h 709"/>
                <a:gd name="T68" fmla="*/ 255 w 567"/>
                <a:gd name="T69" fmla="*/ 624 h 709"/>
                <a:gd name="T70" fmla="*/ 255 w 567"/>
                <a:gd name="T71" fmla="*/ 652 h 709"/>
                <a:gd name="T72" fmla="*/ 312 w 567"/>
                <a:gd name="T73" fmla="*/ 709 h 709"/>
                <a:gd name="T74" fmla="*/ 368 w 567"/>
                <a:gd name="T75" fmla="*/ 65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7" h="709">
                  <a:moveTo>
                    <a:pt x="368" y="652"/>
                  </a:moveTo>
                  <a:lnTo>
                    <a:pt x="482" y="595"/>
                  </a:lnTo>
                  <a:lnTo>
                    <a:pt x="453" y="567"/>
                  </a:lnTo>
                  <a:lnTo>
                    <a:pt x="538" y="510"/>
                  </a:lnTo>
                  <a:lnTo>
                    <a:pt x="567" y="453"/>
                  </a:lnTo>
                  <a:lnTo>
                    <a:pt x="482" y="397"/>
                  </a:lnTo>
                  <a:lnTo>
                    <a:pt x="538" y="340"/>
                  </a:lnTo>
                  <a:lnTo>
                    <a:pt x="538" y="283"/>
                  </a:lnTo>
                  <a:lnTo>
                    <a:pt x="482" y="283"/>
                  </a:lnTo>
                  <a:lnTo>
                    <a:pt x="425" y="227"/>
                  </a:lnTo>
                  <a:lnTo>
                    <a:pt x="397" y="227"/>
                  </a:lnTo>
                  <a:lnTo>
                    <a:pt x="368" y="142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55" y="0"/>
                  </a:lnTo>
                  <a:lnTo>
                    <a:pt x="170" y="0"/>
                  </a:lnTo>
                  <a:lnTo>
                    <a:pt x="142" y="57"/>
                  </a:lnTo>
                  <a:lnTo>
                    <a:pt x="85" y="57"/>
                  </a:lnTo>
                  <a:lnTo>
                    <a:pt x="85" y="198"/>
                  </a:lnTo>
                  <a:lnTo>
                    <a:pt x="28" y="255"/>
                  </a:lnTo>
                  <a:lnTo>
                    <a:pt x="0" y="340"/>
                  </a:lnTo>
                  <a:lnTo>
                    <a:pt x="142" y="255"/>
                  </a:lnTo>
                  <a:lnTo>
                    <a:pt x="170" y="312"/>
                  </a:lnTo>
                  <a:lnTo>
                    <a:pt x="198" y="283"/>
                  </a:lnTo>
                  <a:lnTo>
                    <a:pt x="198" y="227"/>
                  </a:lnTo>
                  <a:lnTo>
                    <a:pt x="283" y="312"/>
                  </a:lnTo>
                  <a:lnTo>
                    <a:pt x="283" y="368"/>
                  </a:lnTo>
                  <a:lnTo>
                    <a:pt x="227" y="340"/>
                  </a:lnTo>
                  <a:lnTo>
                    <a:pt x="198" y="368"/>
                  </a:lnTo>
                  <a:lnTo>
                    <a:pt x="142" y="368"/>
                  </a:lnTo>
                  <a:lnTo>
                    <a:pt x="170" y="453"/>
                  </a:lnTo>
                  <a:lnTo>
                    <a:pt x="198" y="453"/>
                  </a:lnTo>
                  <a:lnTo>
                    <a:pt x="227" y="567"/>
                  </a:lnTo>
                  <a:lnTo>
                    <a:pt x="255" y="567"/>
                  </a:lnTo>
                  <a:lnTo>
                    <a:pt x="255" y="624"/>
                  </a:lnTo>
                  <a:lnTo>
                    <a:pt x="255" y="652"/>
                  </a:lnTo>
                  <a:lnTo>
                    <a:pt x="312" y="709"/>
                  </a:lnTo>
                  <a:lnTo>
                    <a:pt x="368" y="65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9" name="Freeform 319"/>
            <p:cNvSpPr>
              <a:spLocks/>
            </p:cNvSpPr>
            <p:nvPr/>
          </p:nvSpPr>
          <p:spPr bwMode="auto">
            <a:xfrm>
              <a:off x="3449" y="4089"/>
              <a:ext cx="794" cy="935"/>
            </a:xfrm>
            <a:custGeom>
              <a:avLst/>
              <a:gdLst>
                <a:gd name="T0" fmla="*/ 794 w 794"/>
                <a:gd name="T1" fmla="*/ 482 h 935"/>
                <a:gd name="T2" fmla="*/ 737 w 794"/>
                <a:gd name="T3" fmla="*/ 567 h 935"/>
                <a:gd name="T4" fmla="*/ 624 w 794"/>
                <a:gd name="T5" fmla="*/ 595 h 935"/>
                <a:gd name="T6" fmla="*/ 596 w 794"/>
                <a:gd name="T7" fmla="*/ 567 h 935"/>
                <a:gd name="T8" fmla="*/ 227 w 794"/>
                <a:gd name="T9" fmla="*/ 737 h 935"/>
                <a:gd name="T10" fmla="*/ 227 w 794"/>
                <a:gd name="T11" fmla="*/ 793 h 935"/>
                <a:gd name="T12" fmla="*/ 142 w 794"/>
                <a:gd name="T13" fmla="*/ 850 h 935"/>
                <a:gd name="T14" fmla="*/ 142 w 794"/>
                <a:gd name="T15" fmla="*/ 907 h 935"/>
                <a:gd name="T16" fmla="*/ 29 w 794"/>
                <a:gd name="T17" fmla="*/ 935 h 935"/>
                <a:gd name="T18" fmla="*/ 29 w 794"/>
                <a:gd name="T19" fmla="*/ 879 h 935"/>
                <a:gd name="T20" fmla="*/ 114 w 794"/>
                <a:gd name="T21" fmla="*/ 765 h 935"/>
                <a:gd name="T22" fmla="*/ 114 w 794"/>
                <a:gd name="T23" fmla="*/ 680 h 935"/>
                <a:gd name="T24" fmla="*/ 0 w 794"/>
                <a:gd name="T25" fmla="*/ 652 h 935"/>
                <a:gd name="T26" fmla="*/ 114 w 794"/>
                <a:gd name="T27" fmla="*/ 567 h 935"/>
                <a:gd name="T28" fmla="*/ 170 w 794"/>
                <a:gd name="T29" fmla="*/ 567 h 935"/>
                <a:gd name="T30" fmla="*/ 199 w 794"/>
                <a:gd name="T31" fmla="*/ 482 h 935"/>
                <a:gd name="T32" fmla="*/ 284 w 794"/>
                <a:gd name="T33" fmla="*/ 482 h 935"/>
                <a:gd name="T34" fmla="*/ 369 w 794"/>
                <a:gd name="T35" fmla="*/ 255 h 935"/>
                <a:gd name="T36" fmla="*/ 340 w 794"/>
                <a:gd name="T37" fmla="*/ 198 h 935"/>
                <a:gd name="T38" fmla="*/ 369 w 794"/>
                <a:gd name="T39" fmla="*/ 113 h 935"/>
                <a:gd name="T40" fmla="*/ 511 w 794"/>
                <a:gd name="T41" fmla="*/ 28 h 935"/>
                <a:gd name="T42" fmla="*/ 539 w 794"/>
                <a:gd name="T43" fmla="*/ 85 h 935"/>
                <a:gd name="T44" fmla="*/ 567 w 794"/>
                <a:gd name="T45" fmla="*/ 56 h 935"/>
                <a:gd name="T46" fmla="*/ 567 w 794"/>
                <a:gd name="T47" fmla="*/ 0 h 935"/>
                <a:gd name="T48" fmla="*/ 652 w 794"/>
                <a:gd name="T49" fmla="*/ 85 h 935"/>
                <a:gd name="T50" fmla="*/ 652 w 794"/>
                <a:gd name="T51" fmla="*/ 141 h 935"/>
                <a:gd name="T52" fmla="*/ 596 w 794"/>
                <a:gd name="T53" fmla="*/ 113 h 935"/>
                <a:gd name="T54" fmla="*/ 567 w 794"/>
                <a:gd name="T55" fmla="*/ 141 h 935"/>
                <a:gd name="T56" fmla="*/ 511 w 794"/>
                <a:gd name="T57" fmla="*/ 141 h 935"/>
                <a:gd name="T58" fmla="*/ 539 w 794"/>
                <a:gd name="T59" fmla="*/ 226 h 935"/>
                <a:gd name="T60" fmla="*/ 567 w 794"/>
                <a:gd name="T61" fmla="*/ 226 h 935"/>
                <a:gd name="T62" fmla="*/ 596 w 794"/>
                <a:gd name="T63" fmla="*/ 340 h 935"/>
                <a:gd name="T64" fmla="*/ 624 w 794"/>
                <a:gd name="T65" fmla="*/ 340 h 935"/>
                <a:gd name="T66" fmla="*/ 624 w 794"/>
                <a:gd name="T67" fmla="*/ 425 h 935"/>
                <a:gd name="T68" fmla="*/ 681 w 794"/>
                <a:gd name="T69" fmla="*/ 482 h 935"/>
                <a:gd name="T70" fmla="*/ 737 w 794"/>
                <a:gd name="T71" fmla="*/ 425 h 935"/>
                <a:gd name="T72" fmla="*/ 794 w 794"/>
                <a:gd name="T73" fmla="*/ 482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4" h="935">
                  <a:moveTo>
                    <a:pt x="794" y="482"/>
                  </a:moveTo>
                  <a:lnTo>
                    <a:pt x="737" y="567"/>
                  </a:lnTo>
                  <a:lnTo>
                    <a:pt x="624" y="595"/>
                  </a:lnTo>
                  <a:lnTo>
                    <a:pt x="596" y="567"/>
                  </a:lnTo>
                  <a:lnTo>
                    <a:pt x="227" y="737"/>
                  </a:lnTo>
                  <a:lnTo>
                    <a:pt x="227" y="793"/>
                  </a:lnTo>
                  <a:lnTo>
                    <a:pt x="142" y="850"/>
                  </a:lnTo>
                  <a:lnTo>
                    <a:pt x="142" y="907"/>
                  </a:lnTo>
                  <a:lnTo>
                    <a:pt x="29" y="935"/>
                  </a:lnTo>
                  <a:lnTo>
                    <a:pt x="29" y="879"/>
                  </a:lnTo>
                  <a:lnTo>
                    <a:pt x="114" y="765"/>
                  </a:lnTo>
                  <a:lnTo>
                    <a:pt x="114" y="680"/>
                  </a:lnTo>
                  <a:lnTo>
                    <a:pt x="0" y="652"/>
                  </a:lnTo>
                  <a:lnTo>
                    <a:pt x="114" y="567"/>
                  </a:lnTo>
                  <a:lnTo>
                    <a:pt x="170" y="567"/>
                  </a:lnTo>
                  <a:lnTo>
                    <a:pt x="199" y="482"/>
                  </a:lnTo>
                  <a:lnTo>
                    <a:pt x="284" y="482"/>
                  </a:lnTo>
                  <a:lnTo>
                    <a:pt x="369" y="255"/>
                  </a:lnTo>
                  <a:lnTo>
                    <a:pt x="340" y="198"/>
                  </a:lnTo>
                  <a:lnTo>
                    <a:pt x="369" y="113"/>
                  </a:lnTo>
                  <a:lnTo>
                    <a:pt x="511" y="28"/>
                  </a:lnTo>
                  <a:lnTo>
                    <a:pt x="539" y="85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652" y="85"/>
                  </a:lnTo>
                  <a:lnTo>
                    <a:pt x="652" y="141"/>
                  </a:lnTo>
                  <a:lnTo>
                    <a:pt x="596" y="113"/>
                  </a:lnTo>
                  <a:lnTo>
                    <a:pt x="567" y="141"/>
                  </a:lnTo>
                  <a:lnTo>
                    <a:pt x="511" y="141"/>
                  </a:lnTo>
                  <a:lnTo>
                    <a:pt x="539" y="226"/>
                  </a:lnTo>
                  <a:lnTo>
                    <a:pt x="567" y="226"/>
                  </a:lnTo>
                  <a:lnTo>
                    <a:pt x="596" y="340"/>
                  </a:lnTo>
                  <a:lnTo>
                    <a:pt x="624" y="340"/>
                  </a:lnTo>
                  <a:lnTo>
                    <a:pt x="624" y="425"/>
                  </a:lnTo>
                  <a:lnTo>
                    <a:pt x="681" y="482"/>
                  </a:lnTo>
                  <a:lnTo>
                    <a:pt x="737" y="425"/>
                  </a:lnTo>
                  <a:lnTo>
                    <a:pt x="794" y="48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2" name="Freeform 322"/>
            <p:cNvSpPr>
              <a:spLocks/>
            </p:cNvSpPr>
            <p:nvPr/>
          </p:nvSpPr>
          <p:spPr bwMode="auto">
            <a:xfrm>
              <a:off x="2485" y="1169"/>
              <a:ext cx="908" cy="793"/>
            </a:xfrm>
            <a:custGeom>
              <a:avLst/>
              <a:gdLst>
                <a:gd name="T0" fmla="*/ 908 w 908"/>
                <a:gd name="T1" fmla="*/ 425 h 793"/>
                <a:gd name="T2" fmla="*/ 851 w 908"/>
                <a:gd name="T3" fmla="*/ 482 h 793"/>
                <a:gd name="T4" fmla="*/ 879 w 908"/>
                <a:gd name="T5" fmla="*/ 538 h 793"/>
                <a:gd name="T6" fmla="*/ 822 w 908"/>
                <a:gd name="T7" fmla="*/ 538 h 793"/>
                <a:gd name="T8" fmla="*/ 822 w 908"/>
                <a:gd name="T9" fmla="*/ 567 h 793"/>
                <a:gd name="T10" fmla="*/ 766 w 908"/>
                <a:gd name="T11" fmla="*/ 567 h 793"/>
                <a:gd name="T12" fmla="*/ 737 w 908"/>
                <a:gd name="T13" fmla="*/ 510 h 793"/>
                <a:gd name="T14" fmla="*/ 652 w 908"/>
                <a:gd name="T15" fmla="*/ 510 h 793"/>
                <a:gd name="T16" fmla="*/ 567 w 908"/>
                <a:gd name="T17" fmla="*/ 482 h 793"/>
                <a:gd name="T18" fmla="*/ 539 w 908"/>
                <a:gd name="T19" fmla="*/ 482 h 793"/>
                <a:gd name="T20" fmla="*/ 539 w 908"/>
                <a:gd name="T21" fmla="*/ 538 h 793"/>
                <a:gd name="T22" fmla="*/ 482 w 908"/>
                <a:gd name="T23" fmla="*/ 538 h 793"/>
                <a:gd name="T24" fmla="*/ 482 w 908"/>
                <a:gd name="T25" fmla="*/ 510 h 793"/>
                <a:gd name="T26" fmla="*/ 454 w 908"/>
                <a:gd name="T27" fmla="*/ 510 h 793"/>
                <a:gd name="T28" fmla="*/ 397 w 908"/>
                <a:gd name="T29" fmla="*/ 623 h 793"/>
                <a:gd name="T30" fmla="*/ 426 w 908"/>
                <a:gd name="T31" fmla="*/ 652 h 793"/>
                <a:gd name="T32" fmla="*/ 397 w 908"/>
                <a:gd name="T33" fmla="*/ 680 h 793"/>
                <a:gd name="T34" fmla="*/ 397 w 908"/>
                <a:gd name="T35" fmla="*/ 765 h 793"/>
                <a:gd name="T36" fmla="*/ 369 w 908"/>
                <a:gd name="T37" fmla="*/ 793 h 793"/>
                <a:gd name="T38" fmla="*/ 369 w 908"/>
                <a:gd name="T39" fmla="*/ 737 h 793"/>
                <a:gd name="T40" fmla="*/ 256 w 908"/>
                <a:gd name="T41" fmla="*/ 708 h 793"/>
                <a:gd name="T42" fmla="*/ 199 w 908"/>
                <a:gd name="T43" fmla="*/ 652 h 793"/>
                <a:gd name="T44" fmla="*/ 199 w 908"/>
                <a:gd name="T45" fmla="*/ 453 h 793"/>
                <a:gd name="T46" fmla="*/ 170 w 908"/>
                <a:gd name="T47" fmla="*/ 453 h 793"/>
                <a:gd name="T48" fmla="*/ 114 w 908"/>
                <a:gd name="T49" fmla="*/ 397 h 793"/>
                <a:gd name="T50" fmla="*/ 29 w 908"/>
                <a:gd name="T51" fmla="*/ 368 h 793"/>
                <a:gd name="T52" fmla="*/ 0 w 908"/>
                <a:gd name="T53" fmla="*/ 312 h 793"/>
                <a:gd name="T54" fmla="*/ 29 w 908"/>
                <a:gd name="T55" fmla="*/ 312 h 793"/>
                <a:gd name="T56" fmla="*/ 0 w 908"/>
                <a:gd name="T57" fmla="*/ 226 h 793"/>
                <a:gd name="T58" fmla="*/ 29 w 908"/>
                <a:gd name="T59" fmla="*/ 226 h 793"/>
                <a:gd name="T60" fmla="*/ 57 w 908"/>
                <a:gd name="T61" fmla="*/ 170 h 793"/>
                <a:gd name="T62" fmla="*/ 85 w 908"/>
                <a:gd name="T63" fmla="*/ 170 h 793"/>
                <a:gd name="T64" fmla="*/ 170 w 908"/>
                <a:gd name="T65" fmla="*/ 141 h 793"/>
                <a:gd name="T66" fmla="*/ 227 w 908"/>
                <a:gd name="T67" fmla="*/ 141 h 793"/>
                <a:gd name="T68" fmla="*/ 227 w 908"/>
                <a:gd name="T69" fmla="*/ 85 h 793"/>
                <a:gd name="T70" fmla="*/ 284 w 908"/>
                <a:gd name="T71" fmla="*/ 56 h 793"/>
                <a:gd name="T72" fmla="*/ 312 w 908"/>
                <a:gd name="T73" fmla="*/ 56 h 793"/>
                <a:gd name="T74" fmla="*/ 341 w 908"/>
                <a:gd name="T75" fmla="*/ 113 h 793"/>
                <a:gd name="T76" fmla="*/ 369 w 908"/>
                <a:gd name="T77" fmla="*/ 85 h 793"/>
                <a:gd name="T78" fmla="*/ 369 w 908"/>
                <a:gd name="T79" fmla="*/ 28 h 793"/>
                <a:gd name="T80" fmla="*/ 454 w 908"/>
                <a:gd name="T81" fmla="*/ 0 h 793"/>
                <a:gd name="T82" fmla="*/ 482 w 908"/>
                <a:gd name="T83" fmla="*/ 113 h 793"/>
                <a:gd name="T84" fmla="*/ 596 w 908"/>
                <a:gd name="T85" fmla="*/ 56 h 793"/>
                <a:gd name="T86" fmla="*/ 624 w 908"/>
                <a:gd name="T87" fmla="*/ 85 h 793"/>
                <a:gd name="T88" fmla="*/ 596 w 908"/>
                <a:gd name="T89" fmla="*/ 113 h 793"/>
                <a:gd name="T90" fmla="*/ 596 w 908"/>
                <a:gd name="T91" fmla="*/ 141 h 793"/>
                <a:gd name="T92" fmla="*/ 652 w 908"/>
                <a:gd name="T93" fmla="*/ 170 h 793"/>
                <a:gd name="T94" fmla="*/ 681 w 908"/>
                <a:gd name="T95" fmla="*/ 226 h 793"/>
                <a:gd name="T96" fmla="*/ 709 w 908"/>
                <a:gd name="T97" fmla="*/ 255 h 793"/>
                <a:gd name="T98" fmla="*/ 737 w 908"/>
                <a:gd name="T99" fmla="*/ 283 h 793"/>
                <a:gd name="T100" fmla="*/ 794 w 908"/>
                <a:gd name="T101" fmla="*/ 283 h 793"/>
                <a:gd name="T102" fmla="*/ 822 w 908"/>
                <a:gd name="T103" fmla="*/ 312 h 793"/>
                <a:gd name="T104" fmla="*/ 879 w 908"/>
                <a:gd name="T105" fmla="*/ 312 h 793"/>
                <a:gd name="T106" fmla="*/ 908 w 908"/>
                <a:gd name="T107" fmla="*/ 340 h 793"/>
                <a:gd name="T108" fmla="*/ 879 w 908"/>
                <a:gd name="T109" fmla="*/ 397 h 793"/>
                <a:gd name="T110" fmla="*/ 908 w 908"/>
                <a:gd name="T111" fmla="*/ 425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8" h="793">
                  <a:moveTo>
                    <a:pt x="908" y="425"/>
                  </a:moveTo>
                  <a:lnTo>
                    <a:pt x="851" y="482"/>
                  </a:lnTo>
                  <a:lnTo>
                    <a:pt x="879" y="538"/>
                  </a:lnTo>
                  <a:lnTo>
                    <a:pt x="822" y="538"/>
                  </a:lnTo>
                  <a:lnTo>
                    <a:pt x="822" y="567"/>
                  </a:lnTo>
                  <a:lnTo>
                    <a:pt x="766" y="567"/>
                  </a:lnTo>
                  <a:lnTo>
                    <a:pt x="737" y="510"/>
                  </a:lnTo>
                  <a:lnTo>
                    <a:pt x="652" y="510"/>
                  </a:lnTo>
                  <a:lnTo>
                    <a:pt x="567" y="482"/>
                  </a:lnTo>
                  <a:lnTo>
                    <a:pt x="539" y="482"/>
                  </a:lnTo>
                  <a:lnTo>
                    <a:pt x="539" y="538"/>
                  </a:lnTo>
                  <a:lnTo>
                    <a:pt x="482" y="538"/>
                  </a:lnTo>
                  <a:lnTo>
                    <a:pt x="482" y="510"/>
                  </a:lnTo>
                  <a:lnTo>
                    <a:pt x="454" y="510"/>
                  </a:lnTo>
                  <a:lnTo>
                    <a:pt x="397" y="623"/>
                  </a:lnTo>
                  <a:lnTo>
                    <a:pt x="426" y="652"/>
                  </a:lnTo>
                  <a:lnTo>
                    <a:pt x="397" y="680"/>
                  </a:lnTo>
                  <a:lnTo>
                    <a:pt x="397" y="765"/>
                  </a:lnTo>
                  <a:lnTo>
                    <a:pt x="369" y="793"/>
                  </a:lnTo>
                  <a:lnTo>
                    <a:pt x="369" y="737"/>
                  </a:lnTo>
                  <a:lnTo>
                    <a:pt x="256" y="708"/>
                  </a:lnTo>
                  <a:lnTo>
                    <a:pt x="199" y="652"/>
                  </a:lnTo>
                  <a:lnTo>
                    <a:pt x="199" y="453"/>
                  </a:lnTo>
                  <a:lnTo>
                    <a:pt x="170" y="453"/>
                  </a:lnTo>
                  <a:lnTo>
                    <a:pt x="114" y="397"/>
                  </a:lnTo>
                  <a:lnTo>
                    <a:pt x="29" y="368"/>
                  </a:lnTo>
                  <a:lnTo>
                    <a:pt x="0" y="312"/>
                  </a:lnTo>
                  <a:lnTo>
                    <a:pt x="29" y="312"/>
                  </a:lnTo>
                  <a:lnTo>
                    <a:pt x="0" y="226"/>
                  </a:lnTo>
                  <a:lnTo>
                    <a:pt x="29" y="226"/>
                  </a:lnTo>
                  <a:lnTo>
                    <a:pt x="57" y="170"/>
                  </a:lnTo>
                  <a:lnTo>
                    <a:pt x="85" y="170"/>
                  </a:lnTo>
                  <a:lnTo>
                    <a:pt x="170" y="141"/>
                  </a:lnTo>
                  <a:lnTo>
                    <a:pt x="227" y="141"/>
                  </a:lnTo>
                  <a:lnTo>
                    <a:pt x="227" y="85"/>
                  </a:lnTo>
                  <a:lnTo>
                    <a:pt x="284" y="56"/>
                  </a:lnTo>
                  <a:lnTo>
                    <a:pt x="312" y="56"/>
                  </a:lnTo>
                  <a:lnTo>
                    <a:pt x="341" y="113"/>
                  </a:lnTo>
                  <a:lnTo>
                    <a:pt x="369" y="85"/>
                  </a:lnTo>
                  <a:lnTo>
                    <a:pt x="369" y="28"/>
                  </a:lnTo>
                  <a:lnTo>
                    <a:pt x="454" y="0"/>
                  </a:lnTo>
                  <a:lnTo>
                    <a:pt x="482" y="113"/>
                  </a:lnTo>
                  <a:lnTo>
                    <a:pt x="596" y="56"/>
                  </a:lnTo>
                  <a:lnTo>
                    <a:pt x="624" y="85"/>
                  </a:lnTo>
                  <a:lnTo>
                    <a:pt x="596" y="113"/>
                  </a:lnTo>
                  <a:lnTo>
                    <a:pt x="596" y="141"/>
                  </a:lnTo>
                  <a:lnTo>
                    <a:pt x="652" y="170"/>
                  </a:lnTo>
                  <a:lnTo>
                    <a:pt x="681" y="226"/>
                  </a:lnTo>
                  <a:lnTo>
                    <a:pt x="709" y="255"/>
                  </a:lnTo>
                  <a:lnTo>
                    <a:pt x="737" y="283"/>
                  </a:lnTo>
                  <a:lnTo>
                    <a:pt x="794" y="283"/>
                  </a:lnTo>
                  <a:lnTo>
                    <a:pt x="822" y="312"/>
                  </a:lnTo>
                  <a:lnTo>
                    <a:pt x="879" y="312"/>
                  </a:lnTo>
                  <a:lnTo>
                    <a:pt x="908" y="340"/>
                  </a:lnTo>
                  <a:lnTo>
                    <a:pt x="879" y="397"/>
                  </a:lnTo>
                  <a:lnTo>
                    <a:pt x="908" y="42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3" name="Freeform 323"/>
            <p:cNvSpPr>
              <a:spLocks/>
            </p:cNvSpPr>
            <p:nvPr/>
          </p:nvSpPr>
          <p:spPr bwMode="auto">
            <a:xfrm>
              <a:off x="2117" y="658"/>
              <a:ext cx="907" cy="737"/>
            </a:xfrm>
            <a:custGeom>
              <a:avLst/>
              <a:gdLst>
                <a:gd name="T0" fmla="*/ 822 w 907"/>
                <a:gd name="T1" fmla="*/ 511 h 737"/>
                <a:gd name="T2" fmla="*/ 737 w 907"/>
                <a:gd name="T3" fmla="*/ 539 h 737"/>
                <a:gd name="T4" fmla="*/ 737 w 907"/>
                <a:gd name="T5" fmla="*/ 596 h 737"/>
                <a:gd name="T6" fmla="*/ 709 w 907"/>
                <a:gd name="T7" fmla="*/ 624 h 737"/>
                <a:gd name="T8" fmla="*/ 680 w 907"/>
                <a:gd name="T9" fmla="*/ 567 h 737"/>
                <a:gd name="T10" fmla="*/ 652 w 907"/>
                <a:gd name="T11" fmla="*/ 567 h 737"/>
                <a:gd name="T12" fmla="*/ 595 w 907"/>
                <a:gd name="T13" fmla="*/ 596 h 737"/>
                <a:gd name="T14" fmla="*/ 595 w 907"/>
                <a:gd name="T15" fmla="*/ 652 h 737"/>
                <a:gd name="T16" fmla="*/ 538 w 907"/>
                <a:gd name="T17" fmla="*/ 652 h 737"/>
                <a:gd name="T18" fmla="*/ 453 w 907"/>
                <a:gd name="T19" fmla="*/ 681 h 737"/>
                <a:gd name="T20" fmla="*/ 425 w 907"/>
                <a:gd name="T21" fmla="*/ 681 h 737"/>
                <a:gd name="T22" fmla="*/ 397 w 907"/>
                <a:gd name="T23" fmla="*/ 737 h 737"/>
                <a:gd name="T24" fmla="*/ 368 w 907"/>
                <a:gd name="T25" fmla="*/ 737 h 737"/>
                <a:gd name="T26" fmla="*/ 283 w 907"/>
                <a:gd name="T27" fmla="*/ 709 h 737"/>
                <a:gd name="T28" fmla="*/ 142 w 907"/>
                <a:gd name="T29" fmla="*/ 567 h 737"/>
                <a:gd name="T30" fmla="*/ 57 w 907"/>
                <a:gd name="T31" fmla="*/ 539 h 737"/>
                <a:gd name="T32" fmla="*/ 85 w 907"/>
                <a:gd name="T33" fmla="*/ 454 h 737"/>
                <a:gd name="T34" fmla="*/ 85 w 907"/>
                <a:gd name="T35" fmla="*/ 397 h 737"/>
                <a:gd name="T36" fmla="*/ 28 w 907"/>
                <a:gd name="T37" fmla="*/ 369 h 737"/>
                <a:gd name="T38" fmla="*/ 28 w 907"/>
                <a:gd name="T39" fmla="*/ 312 h 737"/>
                <a:gd name="T40" fmla="*/ 0 w 907"/>
                <a:gd name="T41" fmla="*/ 256 h 737"/>
                <a:gd name="T42" fmla="*/ 28 w 907"/>
                <a:gd name="T43" fmla="*/ 199 h 737"/>
                <a:gd name="T44" fmla="*/ 28 w 907"/>
                <a:gd name="T45" fmla="*/ 142 h 737"/>
                <a:gd name="T46" fmla="*/ 113 w 907"/>
                <a:gd name="T47" fmla="*/ 170 h 737"/>
                <a:gd name="T48" fmla="*/ 198 w 907"/>
                <a:gd name="T49" fmla="*/ 227 h 737"/>
                <a:gd name="T50" fmla="*/ 283 w 907"/>
                <a:gd name="T51" fmla="*/ 227 h 737"/>
                <a:gd name="T52" fmla="*/ 425 w 907"/>
                <a:gd name="T53" fmla="*/ 85 h 737"/>
                <a:gd name="T54" fmla="*/ 425 w 907"/>
                <a:gd name="T55" fmla="*/ 0 h 737"/>
                <a:gd name="T56" fmla="*/ 538 w 907"/>
                <a:gd name="T57" fmla="*/ 85 h 737"/>
                <a:gd name="T58" fmla="*/ 567 w 907"/>
                <a:gd name="T59" fmla="*/ 170 h 737"/>
                <a:gd name="T60" fmla="*/ 652 w 907"/>
                <a:gd name="T61" fmla="*/ 199 h 737"/>
                <a:gd name="T62" fmla="*/ 794 w 907"/>
                <a:gd name="T63" fmla="*/ 170 h 737"/>
                <a:gd name="T64" fmla="*/ 822 w 907"/>
                <a:gd name="T65" fmla="*/ 227 h 737"/>
                <a:gd name="T66" fmla="*/ 850 w 907"/>
                <a:gd name="T67" fmla="*/ 227 h 737"/>
                <a:gd name="T68" fmla="*/ 879 w 907"/>
                <a:gd name="T69" fmla="*/ 284 h 737"/>
                <a:gd name="T70" fmla="*/ 879 w 907"/>
                <a:gd name="T71" fmla="*/ 312 h 737"/>
                <a:gd name="T72" fmla="*/ 907 w 907"/>
                <a:gd name="T73" fmla="*/ 369 h 737"/>
                <a:gd name="T74" fmla="*/ 850 w 907"/>
                <a:gd name="T75" fmla="*/ 454 h 737"/>
                <a:gd name="T76" fmla="*/ 822 w 907"/>
                <a:gd name="T77" fmla="*/ 511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737">
                  <a:moveTo>
                    <a:pt x="822" y="511"/>
                  </a:moveTo>
                  <a:lnTo>
                    <a:pt x="737" y="539"/>
                  </a:lnTo>
                  <a:lnTo>
                    <a:pt x="737" y="596"/>
                  </a:lnTo>
                  <a:lnTo>
                    <a:pt x="709" y="624"/>
                  </a:lnTo>
                  <a:lnTo>
                    <a:pt x="680" y="567"/>
                  </a:lnTo>
                  <a:lnTo>
                    <a:pt x="652" y="567"/>
                  </a:lnTo>
                  <a:lnTo>
                    <a:pt x="595" y="596"/>
                  </a:lnTo>
                  <a:lnTo>
                    <a:pt x="595" y="652"/>
                  </a:lnTo>
                  <a:lnTo>
                    <a:pt x="538" y="652"/>
                  </a:lnTo>
                  <a:lnTo>
                    <a:pt x="453" y="681"/>
                  </a:lnTo>
                  <a:lnTo>
                    <a:pt x="425" y="681"/>
                  </a:lnTo>
                  <a:lnTo>
                    <a:pt x="397" y="737"/>
                  </a:lnTo>
                  <a:lnTo>
                    <a:pt x="368" y="737"/>
                  </a:lnTo>
                  <a:lnTo>
                    <a:pt x="283" y="709"/>
                  </a:lnTo>
                  <a:lnTo>
                    <a:pt x="142" y="567"/>
                  </a:lnTo>
                  <a:lnTo>
                    <a:pt x="57" y="539"/>
                  </a:lnTo>
                  <a:lnTo>
                    <a:pt x="85" y="454"/>
                  </a:lnTo>
                  <a:lnTo>
                    <a:pt x="85" y="397"/>
                  </a:lnTo>
                  <a:lnTo>
                    <a:pt x="28" y="369"/>
                  </a:lnTo>
                  <a:lnTo>
                    <a:pt x="28" y="312"/>
                  </a:lnTo>
                  <a:lnTo>
                    <a:pt x="0" y="256"/>
                  </a:lnTo>
                  <a:lnTo>
                    <a:pt x="28" y="199"/>
                  </a:lnTo>
                  <a:lnTo>
                    <a:pt x="28" y="142"/>
                  </a:lnTo>
                  <a:lnTo>
                    <a:pt x="113" y="170"/>
                  </a:lnTo>
                  <a:lnTo>
                    <a:pt x="198" y="227"/>
                  </a:lnTo>
                  <a:lnTo>
                    <a:pt x="283" y="227"/>
                  </a:lnTo>
                  <a:lnTo>
                    <a:pt x="425" y="85"/>
                  </a:lnTo>
                  <a:lnTo>
                    <a:pt x="425" y="0"/>
                  </a:lnTo>
                  <a:lnTo>
                    <a:pt x="538" y="85"/>
                  </a:lnTo>
                  <a:lnTo>
                    <a:pt x="567" y="170"/>
                  </a:lnTo>
                  <a:lnTo>
                    <a:pt x="652" y="199"/>
                  </a:lnTo>
                  <a:lnTo>
                    <a:pt x="794" y="170"/>
                  </a:lnTo>
                  <a:lnTo>
                    <a:pt x="822" y="227"/>
                  </a:lnTo>
                  <a:lnTo>
                    <a:pt x="850" y="227"/>
                  </a:lnTo>
                  <a:lnTo>
                    <a:pt x="879" y="284"/>
                  </a:lnTo>
                  <a:lnTo>
                    <a:pt x="879" y="312"/>
                  </a:lnTo>
                  <a:lnTo>
                    <a:pt x="907" y="369"/>
                  </a:lnTo>
                  <a:lnTo>
                    <a:pt x="850" y="454"/>
                  </a:lnTo>
                  <a:lnTo>
                    <a:pt x="822" y="51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4" name="Freeform 324"/>
            <p:cNvSpPr>
              <a:spLocks/>
            </p:cNvSpPr>
            <p:nvPr/>
          </p:nvSpPr>
          <p:spPr bwMode="auto">
            <a:xfrm>
              <a:off x="2911" y="602"/>
              <a:ext cx="793" cy="907"/>
            </a:xfrm>
            <a:custGeom>
              <a:avLst/>
              <a:gdLst>
                <a:gd name="T0" fmla="*/ 482 w 793"/>
                <a:gd name="T1" fmla="*/ 907 h 907"/>
                <a:gd name="T2" fmla="*/ 453 w 793"/>
                <a:gd name="T3" fmla="*/ 879 h 907"/>
                <a:gd name="T4" fmla="*/ 396 w 793"/>
                <a:gd name="T5" fmla="*/ 879 h 907"/>
                <a:gd name="T6" fmla="*/ 368 w 793"/>
                <a:gd name="T7" fmla="*/ 850 h 907"/>
                <a:gd name="T8" fmla="*/ 311 w 793"/>
                <a:gd name="T9" fmla="*/ 850 h 907"/>
                <a:gd name="T10" fmla="*/ 255 w 793"/>
                <a:gd name="T11" fmla="*/ 793 h 907"/>
                <a:gd name="T12" fmla="*/ 226 w 793"/>
                <a:gd name="T13" fmla="*/ 737 h 907"/>
                <a:gd name="T14" fmla="*/ 170 w 793"/>
                <a:gd name="T15" fmla="*/ 708 h 907"/>
                <a:gd name="T16" fmla="*/ 170 w 793"/>
                <a:gd name="T17" fmla="*/ 680 h 907"/>
                <a:gd name="T18" fmla="*/ 198 w 793"/>
                <a:gd name="T19" fmla="*/ 652 h 907"/>
                <a:gd name="T20" fmla="*/ 170 w 793"/>
                <a:gd name="T21" fmla="*/ 623 h 907"/>
                <a:gd name="T22" fmla="*/ 56 w 793"/>
                <a:gd name="T23" fmla="*/ 680 h 907"/>
                <a:gd name="T24" fmla="*/ 28 w 793"/>
                <a:gd name="T25" fmla="*/ 567 h 907"/>
                <a:gd name="T26" fmla="*/ 56 w 793"/>
                <a:gd name="T27" fmla="*/ 510 h 907"/>
                <a:gd name="T28" fmla="*/ 113 w 793"/>
                <a:gd name="T29" fmla="*/ 425 h 907"/>
                <a:gd name="T30" fmla="*/ 85 w 793"/>
                <a:gd name="T31" fmla="*/ 368 h 907"/>
                <a:gd name="T32" fmla="*/ 85 w 793"/>
                <a:gd name="T33" fmla="*/ 340 h 907"/>
                <a:gd name="T34" fmla="*/ 56 w 793"/>
                <a:gd name="T35" fmla="*/ 283 h 907"/>
                <a:gd name="T36" fmla="*/ 28 w 793"/>
                <a:gd name="T37" fmla="*/ 283 h 907"/>
                <a:gd name="T38" fmla="*/ 0 w 793"/>
                <a:gd name="T39" fmla="*/ 226 h 907"/>
                <a:gd name="T40" fmla="*/ 0 w 793"/>
                <a:gd name="T41" fmla="*/ 170 h 907"/>
                <a:gd name="T42" fmla="*/ 56 w 793"/>
                <a:gd name="T43" fmla="*/ 198 h 907"/>
                <a:gd name="T44" fmla="*/ 85 w 793"/>
                <a:gd name="T45" fmla="*/ 170 h 907"/>
                <a:gd name="T46" fmla="*/ 141 w 793"/>
                <a:gd name="T47" fmla="*/ 198 h 907"/>
                <a:gd name="T48" fmla="*/ 198 w 793"/>
                <a:gd name="T49" fmla="*/ 198 h 907"/>
                <a:gd name="T50" fmla="*/ 198 w 793"/>
                <a:gd name="T51" fmla="*/ 141 h 907"/>
                <a:gd name="T52" fmla="*/ 311 w 793"/>
                <a:gd name="T53" fmla="*/ 113 h 907"/>
                <a:gd name="T54" fmla="*/ 368 w 793"/>
                <a:gd name="T55" fmla="*/ 28 h 907"/>
                <a:gd name="T56" fmla="*/ 368 w 793"/>
                <a:gd name="T57" fmla="*/ 0 h 907"/>
                <a:gd name="T58" fmla="*/ 425 w 793"/>
                <a:gd name="T59" fmla="*/ 0 h 907"/>
                <a:gd name="T60" fmla="*/ 453 w 793"/>
                <a:gd name="T61" fmla="*/ 85 h 907"/>
                <a:gd name="T62" fmla="*/ 567 w 793"/>
                <a:gd name="T63" fmla="*/ 113 h 907"/>
                <a:gd name="T64" fmla="*/ 567 w 793"/>
                <a:gd name="T65" fmla="*/ 170 h 907"/>
                <a:gd name="T66" fmla="*/ 680 w 793"/>
                <a:gd name="T67" fmla="*/ 255 h 907"/>
                <a:gd name="T68" fmla="*/ 793 w 793"/>
                <a:gd name="T69" fmla="*/ 312 h 907"/>
                <a:gd name="T70" fmla="*/ 765 w 793"/>
                <a:gd name="T71" fmla="*/ 397 h 907"/>
                <a:gd name="T72" fmla="*/ 708 w 793"/>
                <a:gd name="T73" fmla="*/ 397 h 907"/>
                <a:gd name="T74" fmla="*/ 737 w 793"/>
                <a:gd name="T75" fmla="*/ 482 h 907"/>
                <a:gd name="T76" fmla="*/ 708 w 793"/>
                <a:gd name="T77" fmla="*/ 623 h 907"/>
                <a:gd name="T78" fmla="*/ 737 w 793"/>
                <a:gd name="T79" fmla="*/ 652 h 907"/>
                <a:gd name="T80" fmla="*/ 708 w 793"/>
                <a:gd name="T81" fmla="*/ 708 h 907"/>
                <a:gd name="T82" fmla="*/ 680 w 793"/>
                <a:gd name="T83" fmla="*/ 708 h 907"/>
                <a:gd name="T84" fmla="*/ 595 w 793"/>
                <a:gd name="T85" fmla="*/ 822 h 907"/>
                <a:gd name="T86" fmla="*/ 567 w 793"/>
                <a:gd name="T87" fmla="*/ 907 h 907"/>
                <a:gd name="T88" fmla="*/ 482 w 793"/>
                <a:gd name="T89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3" h="907">
                  <a:moveTo>
                    <a:pt x="482" y="907"/>
                  </a:moveTo>
                  <a:lnTo>
                    <a:pt x="453" y="879"/>
                  </a:lnTo>
                  <a:lnTo>
                    <a:pt x="396" y="879"/>
                  </a:lnTo>
                  <a:lnTo>
                    <a:pt x="368" y="850"/>
                  </a:lnTo>
                  <a:lnTo>
                    <a:pt x="311" y="850"/>
                  </a:lnTo>
                  <a:lnTo>
                    <a:pt x="255" y="793"/>
                  </a:lnTo>
                  <a:lnTo>
                    <a:pt x="226" y="737"/>
                  </a:lnTo>
                  <a:lnTo>
                    <a:pt x="170" y="708"/>
                  </a:lnTo>
                  <a:lnTo>
                    <a:pt x="170" y="680"/>
                  </a:lnTo>
                  <a:lnTo>
                    <a:pt x="198" y="652"/>
                  </a:lnTo>
                  <a:lnTo>
                    <a:pt x="170" y="623"/>
                  </a:lnTo>
                  <a:lnTo>
                    <a:pt x="56" y="680"/>
                  </a:lnTo>
                  <a:lnTo>
                    <a:pt x="28" y="567"/>
                  </a:lnTo>
                  <a:lnTo>
                    <a:pt x="56" y="510"/>
                  </a:lnTo>
                  <a:lnTo>
                    <a:pt x="113" y="425"/>
                  </a:lnTo>
                  <a:lnTo>
                    <a:pt x="85" y="368"/>
                  </a:lnTo>
                  <a:lnTo>
                    <a:pt x="85" y="340"/>
                  </a:lnTo>
                  <a:lnTo>
                    <a:pt x="56" y="283"/>
                  </a:lnTo>
                  <a:lnTo>
                    <a:pt x="28" y="283"/>
                  </a:lnTo>
                  <a:lnTo>
                    <a:pt x="0" y="226"/>
                  </a:lnTo>
                  <a:lnTo>
                    <a:pt x="0" y="170"/>
                  </a:lnTo>
                  <a:lnTo>
                    <a:pt x="56" y="198"/>
                  </a:lnTo>
                  <a:lnTo>
                    <a:pt x="85" y="170"/>
                  </a:lnTo>
                  <a:lnTo>
                    <a:pt x="141" y="198"/>
                  </a:lnTo>
                  <a:lnTo>
                    <a:pt x="198" y="198"/>
                  </a:lnTo>
                  <a:lnTo>
                    <a:pt x="198" y="141"/>
                  </a:lnTo>
                  <a:lnTo>
                    <a:pt x="311" y="113"/>
                  </a:lnTo>
                  <a:lnTo>
                    <a:pt x="368" y="28"/>
                  </a:lnTo>
                  <a:lnTo>
                    <a:pt x="368" y="0"/>
                  </a:lnTo>
                  <a:lnTo>
                    <a:pt x="425" y="0"/>
                  </a:lnTo>
                  <a:lnTo>
                    <a:pt x="453" y="85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80" y="255"/>
                  </a:lnTo>
                  <a:lnTo>
                    <a:pt x="793" y="312"/>
                  </a:lnTo>
                  <a:lnTo>
                    <a:pt x="765" y="397"/>
                  </a:lnTo>
                  <a:lnTo>
                    <a:pt x="708" y="397"/>
                  </a:lnTo>
                  <a:lnTo>
                    <a:pt x="737" y="482"/>
                  </a:lnTo>
                  <a:lnTo>
                    <a:pt x="708" y="623"/>
                  </a:lnTo>
                  <a:lnTo>
                    <a:pt x="737" y="652"/>
                  </a:lnTo>
                  <a:lnTo>
                    <a:pt x="708" y="708"/>
                  </a:lnTo>
                  <a:lnTo>
                    <a:pt x="680" y="708"/>
                  </a:lnTo>
                  <a:lnTo>
                    <a:pt x="595" y="822"/>
                  </a:lnTo>
                  <a:lnTo>
                    <a:pt x="567" y="907"/>
                  </a:lnTo>
                  <a:lnTo>
                    <a:pt x="482" y="90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5" name="Freeform 325"/>
            <p:cNvSpPr>
              <a:spLocks/>
            </p:cNvSpPr>
            <p:nvPr/>
          </p:nvSpPr>
          <p:spPr bwMode="auto">
            <a:xfrm>
              <a:off x="3364" y="1084"/>
              <a:ext cx="624" cy="567"/>
            </a:xfrm>
            <a:custGeom>
              <a:avLst/>
              <a:gdLst>
                <a:gd name="T0" fmla="*/ 624 w 624"/>
                <a:gd name="T1" fmla="*/ 425 h 567"/>
                <a:gd name="T2" fmla="*/ 340 w 624"/>
                <a:gd name="T3" fmla="*/ 567 h 567"/>
                <a:gd name="T4" fmla="*/ 284 w 624"/>
                <a:gd name="T5" fmla="*/ 510 h 567"/>
                <a:gd name="T6" fmla="*/ 170 w 624"/>
                <a:gd name="T7" fmla="*/ 482 h 567"/>
                <a:gd name="T8" fmla="*/ 142 w 624"/>
                <a:gd name="T9" fmla="*/ 510 h 567"/>
                <a:gd name="T10" fmla="*/ 57 w 624"/>
                <a:gd name="T11" fmla="*/ 482 h 567"/>
                <a:gd name="T12" fmla="*/ 57 w 624"/>
                <a:gd name="T13" fmla="*/ 538 h 567"/>
                <a:gd name="T14" fmla="*/ 29 w 624"/>
                <a:gd name="T15" fmla="*/ 510 h 567"/>
                <a:gd name="T16" fmla="*/ 0 w 624"/>
                <a:gd name="T17" fmla="*/ 482 h 567"/>
                <a:gd name="T18" fmla="*/ 29 w 624"/>
                <a:gd name="T19" fmla="*/ 425 h 567"/>
                <a:gd name="T20" fmla="*/ 114 w 624"/>
                <a:gd name="T21" fmla="*/ 425 h 567"/>
                <a:gd name="T22" fmla="*/ 142 w 624"/>
                <a:gd name="T23" fmla="*/ 340 h 567"/>
                <a:gd name="T24" fmla="*/ 227 w 624"/>
                <a:gd name="T25" fmla="*/ 226 h 567"/>
                <a:gd name="T26" fmla="*/ 255 w 624"/>
                <a:gd name="T27" fmla="*/ 226 h 567"/>
                <a:gd name="T28" fmla="*/ 284 w 624"/>
                <a:gd name="T29" fmla="*/ 170 h 567"/>
                <a:gd name="T30" fmla="*/ 255 w 624"/>
                <a:gd name="T31" fmla="*/ 141 h 567"/>
                <a:gd name="T32" fmla="*/ 284 w 624"/>
                <a:gd name="T33" fmla="*/ 0 h 567"/>
                <a:gd name="T34" fmla="*/ 340 w 624"/>
                <a:gd name="T35" fmla="*/ 0 h 567"/>
                <a:gd name="T36" fmla="*/ 425 w 624"/>
                <a:gd name="T37" fmla="*/ 28 h 567"/>
                <a:gd name="T38" fmla="*/ 425 w 624"/>
                <a:gd name="T39" fmla="*/ 85 h 567"/>
                <a:gd name="T40" fmla="*/ 510 w 624"/>
                <a:gd name="T41" fmla="*/ 141 h 567"/>
                <a:gd name="T42" fmla="*/ 539 w 624"/>
                <a:gd name="T43" fmla="*/ 283 h 567"/>
                <a:gd name="T44" fmla="*/ 567 w 624"/>
                <a:gd name="T45" fmla="*/ 311 h 567"/>
                <a:gd name="T46" fmla="*/ 567 w 624"/>
                <a:gd name="T47" fmla="*/ 340 h 567"/>
                <a:gd name="T48" fmla="*/ 567 w 624"/>
                <a:gd name="T49" fmla="*/ 368 h 567"/>
                <a:gd name="T50" fmla="*/ 624 w 624"/>
                <a:gd name="T51" fmla="*/ 425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567">
                  <a:moveTo>
                    <a:pt x="624" y="425"/>
                  </a:moveTo>
                  <a:lnTo>
                    <a:pt x="340" y="567"/>
                  </a:lnTo>
                  <a:lnTo>
                    <a:pt x="284" y="510"/>
                  </a:lnTo>
                  <a:lnTo>
                    <a:pt x="170" y="482"/>
                  </a:lnTo>
                  <a:lnTo>
                    <a:pt x="142" y="510"/>
                  </a:lnTo>
                  <a:lnTo>
                    <a:pt x="57" y="482"/>
                  </a:lnTo>
                  <a:lnTo>
                    <a:pt x="57" y="538"/>
                  </a:lnTo>
                  <a:lnTo>
                    <a:pt x="29" y="510"/>
                  </a:lnTo>
                  <a:lnTo>
                    <a:pt x="0" y="482"/>
                  </a:lnTo>
                  <a:lnTo>
                    <a:pt x="29" y="425"/>
                  </a:lnTo>
                  <a:lnTo>
                    <a:pt x="114" y="425"/>
                  </a:lnTo>
                  <a:lnTo>
                    <a:pt x="142" y="340"/>
                  </a:lnTo>
                  <a:lnTo>
                    <a:pt x="227" y="226"/>
                  </a:lnTo>
                  <a:lnTo>
                    <a:pt x="255" y="226"/>
                  </a:lnTo>
                  <a:lnTo>
                    <a:pt x="284" y="170"/>
                  </a:lnTo>
                  <a:lnTo>
                    <a:pt x="255" y="141"/>
                  </a:lnTo>
                  <a:lnTo>
                    <a:pt x="284" y="0"/>
                  </a:lnTo>
                  <a:lnTo>
                    <a:pt x="340" y="0"/>
                  </a:lnTo>
                  <a:lnTo>
                    <a:pt x="425" y="28"/>
                  </a:lnTo>
                  <a:lnTo>
                    <a:pt x="425" y="85"/>
                  </a:lnTo>
                  <a:lnTo>
                    <a:pt x="510" y="141"/>
                  </a:lnTo>
                  <a:lnTo>
                    <a:pt x="539" y="283"/>
                  </a:lnTo>
                  <a:lnTo>
                    <a:pt x="567" y="311"/>
                  </a:lnTo>
                  <a:lnTo>
                    <a:pt x="567" y="340"/>
                  </a:lnTo>
                  <a:lnTo>
                    <a:pt x="567" y="368"/>
                  </a:lnTo>
                  <a:lnTo>
                    <a:pt x="624" y="42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6" name="Freeform 326"/>
            <p:cNvSpPr>
              <a:spLocks/>
            </p:cNvSpPr>
            <p:nvPr/>
          </p:nvSpPr>
          <p:spPr bwMode="auto">
            <a:xfrm>
              <a:off x="813" y="1707"/>
              <a:ext cx="397" cy="312"/>
            </a:xfrm>
            <a:custGeom>
              <a:avLst/>
              <a:gdLst>
                <a:gd name="T0" fmla="*/ 56 w 397"/>
                <a:gd name="T1" fmla="*/ 170 h 312"/>
                <a:gd name="T2" fmla="*/ 85 w 397"/>
                <a:gd name="T3" fmla="*/ 85 h 312"/>
                <a:gd name="T4" fmla="*/ 113 w 397"/>
                <a:gd name="T5" fmla="*/ 142 h 312"/>
                <a:gd name="T6" fmla="*/ 113 w 397"/>
                <a:gd name="T7" fmla="*/ 199 h 312"/>
                <a:gd name="T8" fmla="*/ 170 w 397"/>
                <a:gd name="T9" fmla="*/ 199 h 312"/>
                <a:gd name="T10" fmla="*/ 141 w 397"/>
                <a:gd name="T11" fmla="*/ 255 h 312"/>
                <a:gd name="T12" fmla="*/ 170 w 397"/>
                <a:gd name="T13" fmla="*/ 255 h 312"/>
                <a:gd name="T14" fmla="*/ 170 w 397"/>
                <a:gd name="T15" fmla="*/ 312 h 312"/>
                <a:gd name="T16" fmla="*/ 283 w 397"/>
                <a:gd name="T17" fmla="*/ 284 h 312"/>
                <a:gd name="T18" fmla="*/ 312 w 397"/>
                <a:gd name="T19" fmla="*/ 227 h 312"/>
                <a:gd name="T20" fmla="*/ 368 w 397"/>
                <a:gd name="T21" fmla="*/ 255 h 312"/>
                <a:gd name="T22" fmla="*/ 368 w 397"/>
                <a:gd name="T23" fmla="*/ 199 h 312"/>
                <a:gd name="T24" fmla="*/ 340 w 397"/>
                <a:gd name="T25" fmla="*/ 170 h 312"/>
                <a:gd name="T26" fmla="*/ 397 w 397"/>
                <a:gd name="T27" fmla="*/ 142 h 312"/>
                <a:gd name="T28" fmla="*/ 368 w 397"/>
                <a:gd name="T29" fmla="*/ 85 h 312"/>
                <a:gd name="T30" fmla="*/ 312 w 397"/>
                <a:gd name="T31" fmla="*/ 57 h 312"/>
                <a:gd name="T32" fmla="*/ 312 w 397"/>
                <a:gd name="T33" fmla="*/ 142 h 312"/>
                <a:gd name="T34" fmla="*/ 255 w 397"/>
                <a:gd name="T35" fmla="*/ 142 h 312"/>
                <a:gd name="T36" fmla="*/ 141 w 397"/>
                <a:gd name="T37" fmla="*/ 0 h 312"/>
                <a:gd name="T38" fmla="*/ 85 w 397"/>
                <a:gd name="T39" fmla="*/ 0 h 312"/>
                <a:gd name="T40" fmla="*/ 0 w 397"/>
                <a:gd name="T41" fmla="*/ 85 h 312"/>
                <a:gd name="T42" fmla="*/ 0 w 397"/>
                <a:gd name="T43" fmla="*/ 142 h 312"/>
                <a:gd name="T44" fmla="*/ 56 w 397"/>
                <a:gd name="T45" fmla="*/ 17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312">
                  <a:moveTo>
                    <a:pt x="56" y="170"/>
                  </a:moveTo>
                  <a:lnTo>
                    <a:pt x="85" y="85"/>
                  </a:lnTo>
                  <a:lnTo>
                    <a:pt x="113" y="142"/>
                  </a:lnTo>
                  <a:lnTo>
                    <a:pt x="113" y="199"/>
                  </a:lnTo>
                  <a:lnTo>
                    <a:pt x="170" y="199"/>
                  </a:lnTo>
                  <a:lnTo>
                    <a:pt x="141" y="255"/>
                  </a:lnTo>
                  <a:lnTo>
                    <a:pt x="170" y="255"/>
                  </a:lnTo>
                  <a:lnTo>
                    <a:pt x="170" y="312"/>
                  </a:lnTo>
                  <a:lnTo>
                    <a:pt x="283" y="284"/>
                  </a:lnTo>
                  <a:lnTo>
                    <a:pt x="312" y="227"/>
                  </a:lnTo>
                  <a:lnTo>
                    <a:pt x="368" y="255"/>
                  </a:lnTo>
                  <a:lnTo>
                    <a:pt x="368" y="199"/>
                  </a:lnTo>
                  <a:lnTo>
                    <a:pt x="340" y="170"/>
                  </a:lnTo>
                  <a:lnTo>
                    <a:pt x="397" y="142"/>
                  </a:lnTo>
                  <a:lnTo>
                    <a:pt x="368" y="85"/>
                  </a:lnTo>
                  <a:lnTo>
                    <a:pt x="312" y="57"/>
                  </a:lnTo>
                  <a:lnTo>
                    <a:pt x="312" y="142"/>
                  </a:lnTo>
                  <a:lnTo>
                    <a:pt x="255" y="142"/>
                  </a:lnTo>
                  <a:lnTo>
                    <a:pt x="141" y="0"/>
                  </a:lnTo>
                  <a:lnTo>
                    <a:pt x="85" y="0"/>
                  </a:lnTo>
                  <a:lnTo>
                    <a:pt x="0" y="85"/>
                  </a:lnTo>
                  <a:lnTo>
                    <a:pt x="0" y="142"/>
                  </a:lnTo>
                  <a:lnTo>
                    <a:pt x="56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7" name="Freeform 327"/>
            <p:cNvSpPr>
              <a:spLocks/>
            </p:cNvSpPr>
            <p:nvPr/>
          </p:nvSpPr>
          <p:spPr bwMode="auto">
            <a:xfrm>
              <a:off x="813" y="1934"/>
              <a:ext cx="113" cy="199"/>
            </a:xfrm>
            <a:custGeom>
              <a:avLst/>
              <a:gdLst>
                <a:gd name="T0" fmla="*/ 85 w 113"/>
                <a:gd name="T1" fmla="*/ 0 h 199"/>
                <a:gd name="T2" fmla="*/ 0 w 113"/>
                <a:gd name="T3" fmla="*/ 85 h 199"/>
                <a:gd name="T4" fmla="*/ 0 w 113"/>
                <a:gd name="T5" fmla="*/ 170 h 199"/>
                <a:gd name="T6" fmla="*/ 56 w 113"/>
                <a:gd name="T7" fmla="*/ 199 h 199"/>
                <a:gd name="T8" fmla="*/ 56 w 113"/>
                <a:gd name="T9" fmla="*/ 170 h 199"/>
                <a:gd name="T10" fmla="*/ 28 w 113"/>
                <a:gd name="T11" fmla="*/ 114 h 199"/>
                <a:gd name="T12" fmla="*/ 85 w 113"/>
                <a:gd name="T13" fmla="*/ 114 h 199"/>
                <a:gd name="T14" fmla="*/ 113 w 113"/>
                <a:gd name="T15" fmla="*/ 57 h 199"/>
                <a:gd name="T16" fmla="*/ 85 w 113"/>
                <a:gd name="T1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99">
                  <a:moveTo>
                    <a:pt x="85" y="0"/>
                  </a:moveTo>
                  <a:lnTo>
                    <a:pt x="0" y="85"/>
                  </a:lnTo>
                  <a:lnTo>
                    <a:pt x="0" y="170"/>
                  </a:lnTo>
                  <a:lnTo>
                    <a:pt x="56" y="199"/>
                  </a:lnTo>
                  <a:lnTo>
                    <a:pt x="56" y="170"/>
                  </a:lnTo>
                  <a:lnTo>
                    <a:pt x="28" y="114"/>
                  </a:lnTo>
                  <a:lnTo>
                    <a:pt x="85" y="114"/>
                  </a:lnTo>
                  <a:lnTo>
                    <a:pt x="113" y="57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8" name="Freeform 328"/>
            <p:cNvSpPr>
              <a:spLocks/>
            </p:cNvSpPr>
            <p:nvPr/>
          </p:nvSpPr>
          <p:spPr bwMode="auto">
            <a:xfrm>
              <a:off x="331" y="2076"/>
              <a:ext cx="453" cy="624"/>
            </a:xfrm>
            <a:custGeom>
              <a:avLst/>
              <a:gdLst>
                <a:gd name="T0" fmla="*/ 368 w 453"/>
                <a:gd name="T1" fmla="*/ 0 h 624"/>
                <a:gd name="T2" fmla="*/ 368 w 453"/>
                <a:gd name="T3" fmla="*/ 142 h 624"/>
                <a:gd name="T4" fmla="*/ 312 w 453"/>
                <a:gd name="T5" fmla="*/ 170 h 624"/>
                <a:gd name="T6" fmla="*/ 113 w 453"/>
                <a:gd name="T7" fmla="*/ 255 h 624"/>
                <a:gd name="T8" fmla="*/ 113 w 453"/>
                <a:gd name="T9" fmla="*/ 283 h 624"/>
                <a:gd name="T10" fmla="*/ 85 w 453"/>
                <a:gd name="T11" fmla="*/ 340 h 624"/>
                <a:gd name="T12" fmla="*/ 56 w 453"/>
                <a:gd name="T13" fmla="*/ 453 h 624"/>
                <a:gd name="T14" fmla="*/ 0 w 453"/>
                <a:gd name="T15" fmla="*/ 482 h 624"/>
                <a:gd name="T16" fmla="*/ 28 w 453"/>
                <a:gd name="T17" fmla="*/ 539 h 624"/>
                <a:gd name="T18" fmla="*/ 56 w 453"/>
                <a:gd name="T19" fmla="*/ 595 h 624"/>
                <a:gd name="T20" fmla="*/ 113 w 453"/>
                <a:gd name="T21" fmla="*/ 595 h 624"/>
                <a:gd name="T22" fmla="*/ 142 w 453"/>
                <a:gd name="T23" fmla="*/ 539 h 624"/>
                <a:gd name="T24" fmla="*/ 170 w 453"/>
                <a:gd name="T25" fmla="*/ 624 h 624"/>
                <a:gd name="T26" fmla="*/ 255 w 453"/>
                <a:gd name="T27" fmla="*/ 482 h 624"/>
                <a:gd name="T28" fmla="*/ 198 w 453"/>
                <a:gd name="T29" fmla="*/ 425 h 624"/>
                <a:gd name="T30" fmla="*/ 283 w 453"/>
                <a:gd name="T31" fmla="*/ 368 h 624"/>
                <a:gd name="T32" fmla="*/ 255 w 453"/>
                <a:gd name="T33" fmla="*/ 312 h 624"/>
                <a:gd name="T34" fmla="*/ 283 w 453"/>
                <a:gd name="T35" fmla="*/ 255 h 624"/>
                <a:gd name="T36" fmla="*/ 312 w 453"/>
                <a:gd name="T37" fmla="*/ 283 h 624"/>
                <a:gd name="T38" fmla="*/ 368 w 453"/>
                <a:gd name="T39" fmla="*/ 283 h 624"/>
                <a:gd name="T40" fmla="*/ 397 w 453"/>
                <a:gd name="T41" fmla="*/ 170 h 624"/>
                <a:gd name="T42" fmla="*/ 453 w 453"/>
                <a:gd name="T43" fmla="*/ 113 h 624"/>
                <a:gd name="T44" fmla="*/ 425 w 453"/>
                <a:gd name="T45" fmla="*/ 0 h 624"/>
                <a:gd name="T46" fmla="*/ 368 w 453"/>
                <a:gd name="T4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3" h="624">
                  <a:moveTo>
                    <a:pt x="368" y="0"/>
                  </a:moveTo>
                  <a:lnTo>
                    <a:pt x="368" y="142"/>
                  </a:lnTo>
                  <a:lnTo>
                    <a:pt x="312" y="170"/>
                  </a:lnTo>
                  <a:lnTo>
                    <a:pt x="113" y="255"/>
                  </a:lnTo>
                  <a:lnTo>
                    <a:pt x="113" y="283"/>
                  </a:lnTo>
                  <a:lnTo>
                    <a:pt x="85" y="340"/>
                  </a:lnTo>
                  <a:lnTo>
                    <a:pt x="56" y="453"/>
                  </a:lnTo>
                  <a:lnTo>
                    <a:pt x="0" y="482"/>
                  </a:lnTo>
                  <a:lnTo>
                    <a:pt x="28" y="539"/>
                  </a:lnTo>
                  <a:lnTo>
                    <a:pt x="56" y="595"/>
                  </a:lnTo>
                  <a:lnTo>
                    <a:pt x="113" y="595"/>
                  </a:lnTo>
                  <a:lnTo>
                    <a:pt x="142" y="539"/>
                  </a:lnTo>
                  <a:lnTo>
                    <a:pt x="170" y="624"/>
                  </a:lnTo>
                  <a:lnTo>
                    <a:pt x="255" y="482"/>
                  </a:lnTo>
                  <a:lnTo>
                    <a:pt x="198" y="425"/>
                  </a:lnTo>
                  <a:lnTo>
                    <a:pt x="283" y="368"/>
                  </a:lnTo>
                  <a:lnTo>
                    <a:pt x="255" y="312"/>
                  </a:lnTo>
                  <a:lnTo>
                    <a:pt x="283" y="255"/>
                  </a:lnTo>
                  <a:lnTo>
                    <a:pt x="312" y="283"/>
                  </a:lnTo>
                  <a:lnTo>
                    <a:pt x="368" y="283"/>
                  </a:lnTo>
                  <a:lnTo>
                    <a:pt x="397" y="170"/>
                  </a:lnTo>
                  <a:lnTo>
                    <a:pt x="453" y="113"/>
                  </a:lnTo>
                  <a:lnTo>
                    <a:pt x="425" y="0"/>
                  </a:lnTo>
                  <a:lnTo>
                    <a:pt x="36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9" name="Freeform 329"/>
            <p:cNvSpPr>
              <a:spLocks/>
            </p:cNvSpPr>
            <p:nvPr/>
          </p:nvSpPr>
          <p:spPr bwMode="auto">
            <a:xfrm>
              <a:off x="387" y="7547"/>
              <a:ext cx="256" cy="255"/>
            </a:xfrm>
            <a:custGeom>
              <a:avLst/>
              <a:gdLst>
                <a:gd name="T0" fmla="*/ 142 w 256"/>
                <a:gd name="T1" fmla="*/ 0 h 255"/>
                <a:gd name="T2" fmla="*/ 86 w 256"/>
                <a:gd name="T3" fmla="*/ 57 h 255"/>
                <a:gd name="T4" fmla="*/ 86 w 256"/>
                <a:gd name="T5" fmla="*/ 114 h 255"/>
                <a:gd name="T6" fmla="*/ 29 w 256"/>
                <a:gd name="T7" fmla="*/ 85 h 255"/>
                <a:gd name="T8" fmla="*/ 0 w 256"/>
                <a:gd name="T9" fmla="*/ 114 h 255"/>
                <a:gd name="T10" fmla="*/ 0 w 256"/>
                <a:gd name="T11" fmla="*/ 199 h 255"/>
                <a:gd name="T12" fmla="*/ 29 w 256"/>
                <a:gd name="T13" fmla="*/ 170 h 255"/>
                <a:gd name="T14" fmla="*/ 114 w 256"/>
                <a:gd name="T15" fmla="*/ 227 h 255"/>
                <a:gd name="T16" fmla="*/ 227 w 256"/>
                <a:gd name="T17" fmla="*/ 255 h 255"/>
                <a:gd name="T18" fmla="*/ 256 w 256"/>
                <a:gd name="T19" fmla="*/ 227 h 255"/>
                <a:gd name="T20" fmla="*/ 227 w 256"/>
                <a:gd name="T21" fmla="*/ 142 h 255"/>
                <a:gd name="T22" fmla="*/ 256 w 256"/>
                <a:gd name="T23" fmla="*/ 85 h 255"/>
                <a:gd name="T24" fmla="*/ 199 w 256"/>
                <a:gd name="T25" fmla="*/ 29 h 255"/>
                <a:gd name="T26" fmla="*/ 142 w 256"/>
                <a:gd name="T27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255">
                  <a:moveTo>
                    <a:pt x="142" y="0"/>
                  </a:moveTo>
                  <a:lnTo>
                    <a:pt x="86" y="57"/>
                  </a:lnTo>
                  <a:lnTo>
                    <a:pt x="86" y="114"/>
                  </a:lnTo>
                  <a:lnTo>
                    <a:pt x="29" y="85"/>
                  </a:lnTo>
                  <a:lnTo>
                    <a:pt x="0" y="114"/>
                  </a:lnTo>
                  <a:lnTo>
                    <a:pt x="0" y="199"/>
                  </a:lnTo>
                  <a:lnTo>
                    <a:pt x="29" y="170"/>
                  </a:lnTo>
                  <a:lnTo>
                    <a:pt x="114" y="227"/>
                  </a:lnTo>
                  <a:lnTo>
                    <a:pt x="227" y="255"/>
                  </a:lnTo>
                  <a:lnTo>
                    <a:pt x="256" y="227"/>
                  </a:lnTo>
                  <a:lnTo>
                    <a:pt x="227" y="142"/>
                  </a:lnTo>
                  <a:lnTo>
                    <a:pt x="256" y="85"/>
                  </a:lnTo>
                  <a:lnTo>
                    <a:pt x="199" y="29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0" name="Freeform 330"/>
            <p:cNvSpPr>
              <a:spLocks/>
            </p:cNvSpPr>
            <p:nvPr/>
          </p:nvSpPr>
          <p:spPr bwMode="auto">
            <a:xfrm>
              <a:off x="926" y="7491"/>
              <a:ext cx="312" cy="283"/>
            </a:xfrm>
            <a:custGeom>
              <a:avLst/>
              <a:gdLst>
                <a:gd name="T0" fmla="*/ 28 w 312"/>
                <a:gd name="T1" fmla="*/ 0 h 283"/>
                <a:gd name="T2" fmla="*/ 0 w 312"/>
                <a:gd name="T3" fmla="*/ 113 h 283"/>
                <a:gd name="T4" fmla="*/ 28 w 312"/>
                <a:gd name="T5" fmla="*/ 226 h 283"/>
                <a:gd name="T6" fmla="*/ 114 w 312"/>
                <a:gd name="T7" fmla="*/ 283 h 283"/>
                <a:gd name="T8" fmla="*/ 170 w 312"/>
                <a:gd name="T9" fmla="*/ 283 h 283"/>
                <a:gd name="T10" fmla="*/ 312 w 312"/>
                <a:gd name="T11" fmla="*/ 198 h 283"/>
                <a:gd name="T12" fmla="*/ 255 w 312"/>
                <a:gd name="T13" fmla="*/ 113 h 283"/>
                <a:gd name="T14" fmla="*/ 199 w 312"/>
                <a:gd name="T15" fmla="*/ 141 h 283"/>
                <a:gd name="T16" fmla="*/ 170 w 312"/>
                <a:gd name="T17" fmla="*/ 113 h 283"/>
                <a:gd name="T18" fmla="*/ 170 w 312"/>
                <a:gd name="T19" fmla="*/ 56 h 283"/>
                <a:gd name="T20" fmla="*/ 85 w 312"/>
                <a:gd name="T21" fmla="*/ 56 h 283"/>
                <a:gd name="T22" fmla="*/ 28 w 312"/>
                <a:gd name="T2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2" h="283">
                  <a:moveTo>
                    <a:pt x="28" y="0"/>
                  </a:moveTo>
                  <a:lnTo>
                    <a:pt x="0" y="113"/>
                  </a:lnTo>
                  <a:lnTo>
                    <a:pt x="28" y="226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312" y="198"/>
                  </a:lnTo>
                  <a:lnTo>
                    <a:pt x="255" y="113"/>
                  </a:lnTo>
                  <a:lnTo>
                    <a:pt x="199" y="141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85" y="56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1" name="Freeform 331"/>
            <p:cNvSpPr>
              <a:spLocks/>
            </p:cNvSpPr>
            <p:nvPr/>
          </p:nvSpPr>
          <p:spPr bwMode="auto">
            <a:xfrm>
              <a:off x="1096" y="7377"/>
              <a:ext cx="454" cy="312"/>
            </a:xfrm>
            <a:custGeom>
              <a:avLst/>
              <a:gdLst>
                <a:gd name="T0" fmla="*/ 0 w 454"/>
                <a:gd name="T1" fmla="*/ 170 h 312"/>
                <a:gd name="T2" fmla="*/ 0 w 454"/>
                <a:gd name="T3" fmla="*/ 227 h 312"/>
                <a:gd name="T4" fmla="*/ 29 w 454"/>
                <a:gd name="T5" fmla="*/ 255 h 312"/>
                <a:gd name="T6" fmla="*/ 85 w 454"/>
                <a:gd name="T7" fmla="*/ 227 h 312"/>
                <a:gd name="T8" fmla="*/ 142 w 454"/>
                <a:gd name="T9" fmla="*/ 312 h 312"/>
                <a:gd name="T10" fmla="*/ 227 w 454"/>
                <a:gd name="T11" fmla="*/ 227 h 312"/>
                <a:gd name="T12" fmla="*/ 312 w 454"/>
                <a:gd name="T13" fmla="*/ 114 h 312"/>
                <a:gd name="T14" fmla="*/ 454 w 454"/>
                <a:gd name="T15" fmla="*/ 29 h 312"/>
                <a:gd name="T16" fmla="*/ 454 w 454"/>
                <a:gd name="T17" fmla="*/ 0 h 312"/>
                <a:gd name="T18" fmla="*/ 369 w 454"/>
                <a:gd name="T19" fmla="*/ 0 h 312"/>
                <a:gd name="T20" fmla="*/ 312 w 454"/>
                <a:gd name="T21" fmla="*/ 57 h 312"/>
                <a:gd name="T22" fmla="*/ 142 w 454"/>
                <a:gd name="T23" fmla="*/ 142 h 312"/>
                <a:gd name="T24" fmla="*/ 114 w 454"/>
                <a:gd name="T25" fmla="*/ 142 h 312"/>
                <a:gd name="T26" fmla="*/ 57 w 454"/>
                <a:gd name="T27" fmla="*/ 170 h 312"/>
                <a:gd name="T28" fmla="*/ 0 w 454"/>
                <a:gd name="T29" fmla="*/ 17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312">
                  <a:moveTo>
                    <a:pt x="0" y="170"/>
                  </a:moveTo>
                  <a:lnTo>
                    <a:pt x="0" y="227"/>
                  </a:lnTo>
                  <a:lnTo>
                    <a:pt x="29" y="255"/>
                  </a:lnTo>
                  <a:lnTo>
                    <a:pt x="85" y="227"/>
                  </a:lnTo>
                  <a:lnTo>
                    <a:pt x="142" y="312"/>
                  </a:lnTo>
                  <a:lnTo>
                    <a:pt x="227" y="227"/>
                  </a:lnTo>
                  <a:lnTo>
                    <a:pt x="312" y="114"/>
                  </a:lnTo>
                  <a:lnTo>
                    <a:pt x="454" y="29"/>
                  </a:lnTo>
                  <a:lnTo>
                    <a:pt x="454" y="0"/>
                  </a:lnTo>
                  <a:lnTo>
                    <a:pt x="369" y="0"/>
                  </a:lnTo>
                  <a:lnTo>
                    <a:pt x="312" y="57"/>
                  </a:lnTo>
                  <a:lnTo>
                    <a:pt x="142" y="142"/>
                  </a:lnTo>
                  <a:lnTo>
                    <a:pt x="114" y="142"/>
                  </a:lnTo>
                  <a:lnTo>
                    <a:pt x="57" y="170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2" name="Freeform 332"/>
            <p:cNvSpPr>
              <a:spLocks/>
            </p:cNvSpPr>
            <p:nvPr/>
          </p:nvSpPr>
          <p:spPr bwMode="auto">
            <a:xfrm>
              <a:off x="983" y="6924"/>
              <a:ext cx="368" cy="312"/>
            </a:xfrm>
            <a:custGeom>
              <a:avLst/>
              <a:gdLst>
                <a:gd name="T0" fmla="*/ 198 w 368"/>
                <a:gd name="T1" fmla="*/ 28 h 312"/>
                <a:gd name="T2" fmla="*/ 57 w 368"/>
                <a:gd name="T3" fmla="*/ 0 h 312"/>
                <a:gd name="T4" fmla="*/ 57 w 368"/>
                <a:gd name="T5" fmla="*/ 56 h 312"/>
                <a:gd name="T6" fmla="*/ 0 w 368"/>
                <a:gd name="T7" fmla="*/ 113 h 312"/>
                <a:gd name="T8" fmla="*/ 28 w 368"/>
                <a:gd name="T9" fmla="*/ 170 h 312"/>
                <a:gd name="T10" fmla="*/ 113 w 368"/>
                <a:gd name="T11" fmla="*/ 198 h 312"/>
                <a:gd name="T12" fmla="*/ 113 w 368"/>
                <a:gd name="T13" fmla="*/ 283 h 312"/>
                <a:gd name="T14" fmla="*/ 170 w 368"/>
                <a:gd name="T15" fmla="*/ 312 h 312"/>
                <a:gd name="T16" fmla="*/ 312 w 368"/>
                <a:gd name="T17" fmla="*/ 312 h 312"/>
                <a:gd name="T18" fmla="*/ 368 w 368"/>
                <a:gd name="T19" fmla="*/ 255 h 312"/>
                <a:gd name="T20" fmla="*/ 368 w 368"/>
                <a:gd name="T21" fmla="*/ 198 h 312"/>
                <a:gd name="T22" fmla="*/ 340 w 368"/>
                <a:gd name="T23" fmla="*/ 198 h 312"/>
                <a:gd name="T24" fmla="*/ 312 w 368"/>
                <a:gd name="T25" fmla="*/ 141 h 312"/>
                <a:gd name="T26" fmla="*/ 283 w 368"/>
                <a:gd name="T27" fmla="*/ 113 h 312"/>
                <a:gd name="T28" fmla="*/ 227 w 368"/>
                <a:gd name="T29" fmla="*/ 113 h 312"/>
                <a:gd name="T30" fmla="*/ 198 w 368"/>
                <a:gd name="T31" fmla="*/ 2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8" h="312">
                  <a:moveTo>
                    <a:pt x="198" y="28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0" y="113"/>
                  </a:lnTo>
                  <a:lnTo>
                    <a:pt x="28" y="170"/>
                  </a:lnTo>
                  <a:lnTo>
                    <a:pt x="113" y="198"/>
                  </a:lnTo>
                  <a:lnTo>
                    <a:pt x="113" y="283"/>
                  </a:lnTo>
                  <a:lnTo>
                    <a:pt x="170" y="312"/>
                  </a:lnTo>
                  <a:lnTo>
                    <a:pt x="312" y="312"/>
                  </a:lnTo>
                  <a:lnTo>
                    <a:pt x="368" y="255"/>
                  </a:lnTo>
                  <a:lnTo>
                    <a:pt x="368" y="198"/>
                  </a:lnTo>
                  <a:lnTo>
                    <a:pt x="340" y="198"/>
                  </a:lnTo>
                  <a:lnTo>
                    <a:pt x="312" y="141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198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3" name="Freeform 333"/>
            <p:cNvSpPr>
              <a:spLocks/>
            </p:cNvSpPr>
            <p:nvPr/>
          </p:nvSpPr>
          <p:spPr bwMode="auto">
            <a:xfrm>
              <a:off x="1068" y="6413"/>
              <a:ext cx="425" cy="709"/>
            </a:xfrm>
            <a:custGeom>
              <a:avLst/>
              <a:gdLst>
                <a:gd name="T0" fmla="*/ 0 w 425"/>
                <a:gd name="T1" fmla="*/ 0 h 709"/>
                <a:gd name="T2" fmla="*/ 0 w 425"/>
                <a:gd name="T3" fmla="*/ 57 h 709"/>
                <a:gd name="T4" fmla="*/ 85 w 425"/>
                <a:gd name="T5" fmla="*/ 114 h 709"/>
                <a:gd name="T6" fmla="*/ 85 w 425"/>
                <a:gd name="T7" fmla="*/ 142 h 709"/>
                <a:gd name="T8" fmla="*/ 28 w 425"/>
                <a:gd name="T9" fmla="*/ 170 h 709"/>
                <a:gd name="T10" fmla="*/ 85 w 425"/>
                <a:gd name="T11" fmla="*/ 227 h 709"/>
                <a:gd name="T12" fmla="*/ 57 w 425"/>
                <a:gd name="T13" fmla="*/ 284 h 709"/>
                <a:gd name="T14" fmla="*/ 113 w 425"/>
                <a:gd name="T15" fmla="*/ 312 h 709"/>
                <a:gd name="T16" fmla="*/ 113 w 425"/>
                <a:gd name="T17" fmla="*/ 341 h 709"/>
                <a:gd name="T18" fmla="*/ 170 w 425"/>
                <a:gd name="T19" fmla="*/ 341 h 709"/>
                <a:gd name="T20" fmla="*/ 170 w 425"/>
                <a:gd name="T21" fmla="*/ 397 h 709"/>
                <a:gd name="T22" fmla="*/ 227 w 425"/>
                <a:gd name="T23" fmla="*/ 397 h 709"/>
                <a:gd name="T24" fmla="*/ 198 w 425"/>
                <a:gd name="T25" fmla="*/ 511 h 709"/>
                <a:gd name="T26" fmla="*/ 113 w 425"/>
                <a:gd name="T27" fmla="*/ 539 h 709"/>
                <a:gd name="T28" fmla="*/ 142 w 425"/>
                <a:gd name="T29" fmla="*/ 624 h 709"/>
                <a:gd name="T30" fmla="*/ 198 w 425"/>
                <a:gd name="T31" fmla="*/ 624 h 709"/>
                <a:gd name="T32" fmla="*/ 227 w 425"/>
                <a:gd name="T33" fmla="*/ 652 h 709"/>
                <a:gd name="T34" fmla="*/ 255 w 425"/>
                <a:gd name="T35" fmla="*/ 709 h 709"/>
                <a:gd name="T36" fmla="*/ 283 w 425"/>
                <a:gd name="T37" fmla="*/ 709 h 709"/>
                <a:gd name="T38" fmla="*/ 312 w 425"/>
                <a:gd name="T39" fmla="*/ 652 h 709"/>
                <a:gd name="T40" fmla="*/ 368 w 425"/>
                <a:gd name="T41" fmla="*/ 652 h 709"/>
                <a:gd name="T42" fmla="*/ 340 w 425"/>
                <a:gd name="T43" fmla="*/ 596 h 709"/>
                <a:gd name="T44" fmla="*/ 340 w 425"/>
                <a:gd name="T45" fmla="*/ 539 h 709"/>
                <a:gd name="T46" fmla="*/ 397 w 425"/>
                <a:gd name="T47" fmla="*/ 539 h 709"/>
                <a:gd name="T48" fmla="*/ 425 w 425"/>
                <a:gd name="T49" fmla="*/ 426 h 709"/>
                <a:gd name="T50" fmla="*/ 312 w 425"/>
                <a:gd name="T51" fmla="*/ 397 h 709"/>
                <a:gd name="T52" fmla="*/ 312 w 425"/>
                <a:gd name="T53" fmla="*/ 369 h 709"/>
                <a:gd name="T54" fmla="*/ 283 w 425"/>
                <a:gd name="T55" fmla="*/ 312 h 709"/>
                <a:gd name="T56" fmla="*/ 255 w 425"/>
                <a:gd name="T57" fmla="*/ 312 h 709"/>
                <a:gd name="T58" fmla="*/ 170 w 425"/>
                <a:gd name="T59" fmla="*/ 256 h 709"/>
                <a:gd name="T60" fmla="*/ 198 w 425"/>
                <a:gd name="T61" fmla="*/ 227 h 709"/>
                <a:gd name="T62" fmla="*/ 198 w 425"/>
                <a:gd name="T63" fmla="*/ 142 h 709"/>
                <a:gd name="T64" fmla="*/ 170 w 425"/>
                <a:gd name="T65" fmla="*/ 142 h 709"/>
                <a:gd name="T66" fmla="*/ 142 w 425"/>
                <a:gd name="T67" fmla="*/ 114 h 709"/>
                <a:gd name="T68" fmla="*/ 227 w 425"/>
                <a:gd name="T69" fmla="*/ 85 h 709"/>
                <a:gd name="T70" fmla="*/ 198 w 425"/>
                <a:gd name="T71" fmla="*/ 57 h 709"/>
                <a:gd name="T72" fmla="*/ 198 w 425"/>
                <a:gd name="T73" fmla="*/ 0 h 709"/>
                <a:gd name="T74" fmla="*/ 113 w 425"/>
                <a:gd name="T75" fmla="*/ 29 h 709"/>
                <a:gd name="T76" fmla="*/ 0 w 425"/>
                <a:gd name="T77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5" h="709">
                  <a:moveTo>
                    <a:pt x="0" y="0"/>
                  </a:moveTo>
                  <a:lnTo>
                    <a:pt x="0" y="57"/>
                  </a:lnTo>
                  <a:lnTo>
                    <a:pt x="85" y="114"/>
                  </a:lnTo>
                  <a:lnTo>
                    <a:pt x="85" y="142"/>
                  </a:lnTo>
                  <a:lnTo>
                    <a:pt x="28" y="170"/>
                  </a:lnTo>
                  <a:lnTo>
                    <a:pt x="85" y="227"/>
                  </a:lnTo>
                  <a:lnTo>
                    <a:pt x="57" y="284"/>
                  </a:lnTo>
                  <a:lnTo>
                    <a:pt x="113" y="312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198" y="511"/>
                  </a:lnTo>
                  <a:lnTo>
                    <a:pt x="113" y="539"/>
                  </a:lnTo>
                  <a:lnTo>
                    <a:pt x="142" y="624"/>
                  </a:lnTo>
                  <a:lnTo>
                    <a:pt x="198" y="624"/>
                  </a:lnTo>
                  <a:lnTo>
                    <a:pt x="227" y="652"/>
                  </a:lnTo>
                  <a:lnTo>
                    <a:pt x="255" y="709"/>
                  </a:lnTo>
                  <a:lnTo>
                    <a:pt x="283" y="709"/>
                  </a:lnTo>
                  <a:lnTo>
                    <a:pt x="312" y="652"/>
                  </a:lnTo>
                  <a:lnTo>
                    <a:pt x="368" y="652"/>
                  </a:lnTo>
                  <a:lnTo>
                    <a:pt x="340" y="596"/>
                  </a:lnTo>
                  <a:lnTo>
                    <a:pt x="340" y="539"/>
                  </a:lnTo>
                  <a:lnTo>
                    <a:pt x="397" y="539"/>
                  </a:lnTo>
                  <a:lnTo>
                    <a:pt x="425" y="426"/>
                  </a:lnTo>
                  <a:lnTo>
                    <a:pt x="312" y="397"/>
                  </a:lnTo>
                  <a:lnTo>
                    <a:pt x="312" y="369"/>
                  </a:lnTo>
                  <a:lnTo>
                    <a:pt x="283" y="312"/>
                  </a:lnTo>
                  <a:lnTo>
                    <a:pt x="255" y="312"/>
                  </a:lnTo>
                  <a:lnTo>
                    <a:pt x="170" y="256"/>
                  </a:lnTo>
                  <a:lnTo>
                    <a:pt x="198" y="227"/>
                  </a:lnTo>
                  <a:lnTo>
                    <a:pt x="198" y="142"/>
                  </a:lnTo>
                  <a:lnTo>
                    <a:pt x="170" y="142"/>
                  </a:lnTo>
                  <a:lnTo>
                    <a:pt x="142" y="114"/>
                  </a:lnTo>
                  <a:lnTo>
                    <a:pt x="227" y="85"/>
                  </a:lnTo>
                  <a:lnTo>
                    <a:pt x="198" y="57"/>
                  </a:lnTo>
                  <a:lnTo>
                    <a:pt x="198" y="0"/>
                  </a:lnTo>
                  <a:lnTo>
                    <a:pt x="113" y="29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4" name="Freeform 334"/>
            <p:cNvSpPr>
              <a:spLocks/>
            </p:cNvSpPr>
            <p:nvPr/>
          </p:nvSpPr>
          <p:spPr bwMode="auto">
            <a:xfrm>
              <a:off x="983" y="6413"/>
              <a:ext cx="312" cy="539"/>
            </a:xfrm>
            <a:custGeom>
              <a:avLst/>
              <a:gdLst>
                <a:gd name="T0" fmla="*/ 57 w 312"/>
                <a:gd name="T1" fmla="*/ 511 h 539"/>
                <a:gd name="T2" fmla="*/ 198 w 312"/>
                <a:gd name="T3" fmla="*/ 539 h 539"/>
                <a:gd name="T4" fmla="*/ 283 w 312"/>
                <a:gd name="T5" fmla="*/ 511 h 539"/>
                <a:gd name="T6" fmla="*/ 312 w 312"/>
                <a:gd name="T7" fmla="*/ 397 h 539"/>
                <a:gd name="T8" fmla="*/ 255 w 312"/>
                <a:gd name="T9" fmla="*/ 397 h 539"/>
                <a:gd name="T10" fmla="*/ 255 w 312"/>
                <a:gd name="T11" fmla="*/ 341 h 539"/>
                <a:gd name="T12" fmla="*/ 198 w 312"/>
                <a:gd name="T13" fmla="*/ 341 h 539"/>
                <a:gd name="T14" fmla="*/ 198 w 312"/>
                <a:gd name="T15" fmla="*/ 312 h 539"/>
                <a:gd name="T16" fmla="*/ 142 w 312"/>
                <a:gd name="T17" fmla="*/ 284 h 539"/>
                <a:gd name="T18" fmla="*/ 170 w 312"/>
                <a:gd name="T19" fmla="*/ 227 h 539"/>
                <a:gd name="T20" fmla="*/ 113 w 312"/>
                <a:gd name="T21" fmla="*/ 170 h 539"/>
                <a:gd name="T22" fmla="*/ 170 w 312"/>
                <a:gd name="T23" fmla="*/ 142 h 539"/>
                <a:gd name="T24" fmla="*/ 170 w 312"/>
                <a:gd name="T25" fmla="*/ 114 h 539"/>
                <a:gd name="T26" fmla="*/ 85 w 312"/>
                <a:gd name="T27" fmla="*/ 57 h 539"/>
                <a:gd name="T28" fmla="*/ 85 w 312"/>
                <a:gd name="T29" fmla="*/ 0 h 539"/>
                <a:gd name="T30" fmla="*/ 57 w 312"/>
                <a:gd name="T31" fmla="*/ 0 h 539"/>
                <a:gd name="T32" fmla="*/ 28 w 312"/>
                <a:gd name="T33" fmla="*/ 57 h 539"/>
                <a:gd name="T34" fmla="*/ 28 w 312"/>
                <a:gd name="T35" fmla="*/ 142 h 539"/>
                <a:gd name="T36" fmla="*/ 0 w 312"/>
                <a:gd name="T37" fmla="*/ 199 h 539"/>
                <a:gd name="T38" fmla="*/ 0 w 312"/>
                <a:gd name="T39" fmla="*/ 256 h 539"/>
                <a:gd name="T40" fmla="*/ 28 w 312"/>
                <a:gd name="T41" fmla="*/ 284 h 539"/>
                <a:gd name="T42" fmla="*/ 0 w 312"/>
                <a:gd name="T43" fmla="*/ 369 h 539"/>
                <a:gd name="T44" fmla="*/ 28 w 312"/>
                <a:gd name="T45" fmla="*/ 426 h 539"/>
                <a:gd name="T46" fmla="*/ 85 w 312"/>
                <a:gd name="T47" fmla="*/ 482 h 539"/>
                <a:gd name="T48" fmla="*/ 57 w 312"/>
                <a:gd name="T49" fmla="*/ 511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12" h="539">
                  <a:moveTo>
                    <a:pt x="57" y="511"/>
                  </a:moveTo>
                  <a:lnTo>
                    <a:pt x="198" y="539"/>
                  </a:lnTo>
                  <a:lnTo>
                    <a:pt x="283" y="511"/>
                  </a:lnTo>
                  <a:lnTo>
                    <a:pt x="312" y="397"/>
                  </a:lnTo>
                  <a:lnTo>
                    <a:pt x="255" y="397"/>
                  </a:lnTo>
                  <a:lnTo>
                    <a:pt x="255" y="341"/>
                  </a:lnTo>
                  <a:lnTo>
                    <a:pt x="198" y="341"/>
                  </a:lnTo>
                  <a:lnTo>
                    <a:pt x="198" y="312"/>
                  </a:lnTo>
                  <a:lnTo>
                    <a:pt x="142" y="284"/>
                  </a:lnTo>
                  <a:lnTo>
                    <a:pt x="170" y="227"/>
                  </a:lnTo>
                  <a:lnTo>
                    <a:pt x="113" y="170"/>
                  </a:lnTo>
                  <a:lnTo>
                    <a:pt x="170" y="142"/>
                  </a:lnTo>
                  <a:lnTo>
                    <a:pt x="170" y="114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57" y="0"/>
                  </a:lnTo>
                  <a:lnTo>
                    <a:pt x="28" y="57"/>
                  </a:lnTo>
                  <a:lnTo>
                    <a:pt x="28" y="142"/>
                  </a:lnTo>
                  <a:lnTo>
                    <a:pt x="0" y="199"/>
                  </a:lnTo>
                  <a:lnTo>
                    <a:pt x="0" y="256"/>
                  </a:lnTo>
                  <a:lnTo>
                    <a:pt x="28" y="284"/>
                  </a:lnTo>
                  <a:lnTo>
                    <a:pt x="0" y="369"/>
                  </a:lnTo>
                  <a:lnTo>
                    <a:pt x="28" y="426"/>
                  </a:lnTo>
                  <a:lnTo>
                    <a:pt x="85" y="482"/>
                  </a:lnTo>
                  <a:lnTo>
                    <a:pt x="57" y="51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5" name="Freeform 335"/>
            <p:cNvSpPr>
              <a:spLocks/>
            </p:cNvSpPr>
            <p:nvPr/>
          </p:nvSpPr>
          <p:spPr bwMode="auto">
            <a:xfrm>
              <a:off x="4016" y="5818"/>
              <a:ext cx="142" cy="198"/>
            </a:xfrm>
            <a:custGeom>
              <a:avLst/>
              <a:gdLst>
                <a:gd name="T0" fmla="*/ 85 w 142"/>
                <a:gd name="T1" fmla="*/ 0 h 198"/>
                <a:gd name="T2" fmla="*/ 0 w 142"/>
                <a:gd name="T3" fmla="*/ 57 h 198"/>
                <a:gd name="T4" fmla="*/ 0 w 142"/>
                <a:gd name="T5" fmla="*/ 170 h 198"/>
                <a:gd name="T6" fmla="*/ 57 w 142"/>
                <a:gd name="T7" fmla="*/ 198 h 198"/>
                <a:gd name="T8" fmla="*/ 142 w 142"/>
                <a:gd name="T9" fmla="*/ 142 h 198"/>
                <a:gd name="T10" fmla="*/ 114 w 142"/>
                <a:gd name="T11" fmla="*/ 0 h 198"/>
                <a:gd name="T12" fmla="*/ 85 w 142"/>
                <a:gd name="T1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98">
                  <a:moveTo>
                    <a:pt x="85" y="0"/>
                  </a:moveTo>
                  <a:lnTo>
                    <a:pt x="0" y="57"/>
                  </a:lnTo>
                  <a:lnTo>
                    <a:pt x="0" y="170"/>
                  </a:lnTo>
                  <a:lnTo>
                    <a:pt x="57" y="198"/>
                  </a:lnTo>
                  <a:lnTo>
                    <a:pt x="142" y="142"/>
                  </a:lnTo>
                  <a:lnTo>
                    <a:pt x="114" y="0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6" name="Freeform 336"/>
            <p:cNvSpPr>
              <a:spLocks/>
            </p:cNvSpPr>
            <p:nvPr/>
          </p:nvSpPr>
          <p:spPr bwMode="auto">
            <a:xfrm>
              <a:off x="4356" y="5535"/>
              <a:ext cx="482" cy="963"/>
            </a:xfrm>
            <a:custGeom>
              <a:avLst/>
              <a:gdLst>
                <a:gd name="T0" fmla="*/ 29 w 482"/>
                <a:gd name="T1" fmla="*/ 793 h 963"/>
                <a:gd name="T2" fmla="*/ 142 w 482"/>
                <a:gd name="T3" fmla="*/ 765 h 963"/>
                <a:gd name="T4" fmla="*/ 142 w 482"/>
                <a:gd name="T5" fmla="*/ 822 h 963"/>
                <a:gd name="T6" fmla="*/ 171 w 482"/>
                <a:gd name="T7" fmla="*/ 822 h 963"/>
                <a:gd name="T8" fmla="*/ 171 w 482"/>
                <a:gd name="T9" fmla="*/ 878 h 963"/>
                <a:gd name="T10" fmla="*/ 312 w 482"/>
                <a:gd name="T11" fmla="*/ 963 h 963"/>
                <a:gd name="T12" fmla="*/ 369 w 482"/>
                <a:gd name="T13" fmla="*/ 963 h 963"/>
                <a:gd name="T14" fmla="*/ 397 w 482"/>
                <a:gd name="T15" fmla="*/ 765 h 963"/>
                <a:gd name="T16" fmla="*/ 369 w 482"/>
                <a:gd name="T17" fmla="*/ 737 h 963"/>
                <a:gd name="T18" fmla="*/ 426 w 482"/>
                <a:gd name="T19" fmla="*/ 595 h 963"/>
                <a:gd name="T20" fmla="*/ 454 w 482"/>
                <a:gd name="T21" fmla="*/ 595 h 963"/>
                <a:gd name="T22" fmla="*/ 426 w 482"/>
                <a:gd name="T23" fmla="*/ 311 h 963"/>
                <a:gd name="T24" fmla="*/ 482 w 482"/>
                <a:gd name="T25" fmla="*/ 226 h 963"/>
                <a:gd name="T26" fmla="*/ 426 w 482"/>
                <a:gd name="T27" fmla="*/ 198 h 963"/>
                <a:gd name="T28" fmla="*/ 426 w 482"/>
                <a:gd name="T29" fmla="*/ 113 h 963"/>
                <a:gd name="T30" fmla="*/ 369 w 482"/>
                <a:gd name="T31" fmla="*/ 0 h 963"/>
                <a:gd name="T32" fmla="*/ 341 w 482"/>
                <a:gd name="T33" fmla="*/ 85 h 963"/>
                <a:gd name="T34" fmla="*/ 312 w 482"/>
                <a:gd name="T35" fmla="*/ 85 h 963"/>
                <a:gd name="T36" fmla="*/ 199 w 482"/>
                <a:gd name="T37" fmla="*/ 255 h 963"/>
                <a:gd name="T38" fmla="*/ 227 w 482"/>
                <a:gd name="T39" fmla="*/ 311 h 963"/>
                <a:gd name="T40" fmla="*/ 171 w 482"/>
                <a:gd name="T41" fmla="*/ 425 h 963"/>
                <a:gd name="T42" fmla="*/ 0 w 482"/>
                <a:gd name="T43" fmla="*/ 652 h 963"/>
                <a:gd name="T44" fmla="*/ 29 w 482"/>
                <a:gd name="T45" fmla="*/ 708 h 963"/>
                <a:gd name="T46" fmla="*/ 0 w 482"/>
                <a:gd name="T47" fmla="*/ 765 h 963"/>
                <a:gd name="T48" fmla="*/ 29 w 482"/>
                <a:gd name="T49" fmla="*/ 793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2" h="963">
                  <a:moveTo>
                    <a:pt x="29" y="793"/>
                  </a:moveTo>
                  <a:lnTo>
                    <a:pt x="142" y="765"/>
                  </a:lnTo>
                  <a:lnTo>
                    <a:pt x="142" y="822"/>
                  </a:lnTo>
                  <a:lnTo>
                    <a:pt x="171" y="822"/>
                  </a:lnTo>
                  <a:lnTo>
                    <a:pt x="171" y="878"/>
                  </a:lnTo>
                  <a:lnTo>
                    <a:pt x="312" y="963"/>
                  </a:lnTo>
                  <a:lnTo>
                    <a:pt x="369" y="963"/>
                  </a:lnTo>
                  <a:lnTo>
                    <a:pt x="397" y="765"/>
                  </a:lnTo>
                  <a:lnTo>
                    <a:pt x="369" y="737"/>
                  </a:lnTo>
                  <a:lnTo>
                    <a:pt x="426" y="595"/>
                  </a:lnTo>
                  <a:lnTo>
                    <a:pt x="454" y="595"/>
                  </a:lnTo>
                  <a:lnTo>
                    <a:pt x="426" y="311"/>
                  </a:lnTo>
                  <a:lnTo>
                    <a:pt x="482" y="226"/>
                  </a:lnTo>
                  <a:lnTo>
                    <a:pt x="426" y="198"/>
                  </a:lnTo>
                  <a:lnTo>
                    <a:pt x="426" y="113"/>
                  </a:lnTo>
                  <a:lnTo>
                    <a:pt x="369" y="0"/>
                  </a:lnTo>
                  <a:lnTo>
                    <a:pt x="341" y="85"/>
                  </a:lnTo>
                  <a:lnTo>
                    <a:pt x="312" y="85"/>
                  </a:lnTo>
                  <a:lnTo>
                    <a:pt x="199" y="255"/>
                  </a:lnTo>
                  <a:lnTo>
                    <a:pt x="227" y="311"/>
                  </a:lnTo>
                  <a:lnTo>
                    <a:pt x="171" y="425"/>
                  </a:lnTo>
                  <a:lnTo>
                    <a:pt x="0" y="652"/>
                  </a:lnTo>
                  <a:lnTo>
                    <a:pt x="29" y="708"/>
                  </a:lnTo>
                  <a:lnTo>
                    <a:pt x="0" y="765"/>
                  </a:lnTo>
                  <a:lnTo>
                    <a:pt x="29" y="79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8" name="Freeform 338"/>
            <p:cNvSpPr>
              <a:spLocks/>
            </p:cNvSpPr>
            <p:nvPr/>
          </p:nvSpPr>
          <p:spPr bwMode="auto">
            <a:xfrm>
              <a:off x="4186" y="6300"/>
              <a:ext cx="482" cy="737"/>
            </a:xfrm>
            <a:custGeom>
              <a:avLst/>
              <a:gdLst>
                <a:gd name="T0" fmla="*/ 199 w 482"/>
                <a:gd name="T1" fmla="*/ 28 h 737"/>
                <a:gd name="T2" fmla="*/ 312 w 482"/>
                <a:gd name="T3" fmla="*/ 0 h 737"/>
                <a:gd name="T4" fmla="*/ 312 w 482"/>
                <a:gd name="T5" fmla="*/ 57 h 737"/>
                <a:gd name="T6" fmla="*/ 341 w 482"/>
                <a:gd name="T7" fmla="*/ 57 h 737"/>
                <a:gd name="T8" fmla="*/ 341 w 482"/>
                <a:gd name="T9" fmla="*/ 113 h 737"/>
                <a:gd name="T10" fmla="*/ 482 w 482"/>
                <a:gd name="T11" fmla="*/ 198 h 737"/>
                <a:gd name="T12" fmla="*/ 482 w 482"/>
                <a:gd name="T13" fmla="*/ 255 h 737"/>
                <a:gd name="T14" fmla="*/ 426 w 482"/>
                <a:gd name="T15" fmla="*/ 369 h 737"/>
                <a:gd name="T16" fmla="*/ 397 w 482"/>
                <a:gd name="T17" fmla="*/ 340 h 737"/>
                <a:gd name="T18" fmla="*/ 369 w 482"/>
                <a:gd name="T19" fmla="*/ 425 h 737"/>
                <a:gd name="T20" fmla="*/ 312 w 482"/>
                <a:gd name="T21" fmla="*/ 482 h 737"/>
                <a:gd name="T22" fmla="*/ 312 w 482"/>
                <a:gd name="T23" fmla="*/ 539 h 737"/>
                <a:gd name="T24" fmla="*/ 255 w 482"/>
                <a:gd name="T25" fmla="*/ 595 h 737"/>
                <a:gd name="T26" fmla="*/ 284 w 482"/>
                <a:gd name="T27" fmla="*/ 652 h 737"/>
                <a:gd name="T28" fmla="*/ 255 w 482"/>
                <a:gd name="T29" fmla="*/ 680 h 737"/>
                <a:gd name="T30" fmla="*/ 142 w 482"/>
                <a:gd name="T31" fmla="*/ 709 h 737"/>
                <a:gd name="T32" fmla="*/ 142 w 482"/>
                <a:gd name="T33" fmla="*/ 737 h 737"/>
                <a:gd name="T34" fmla="*/ 85 w 482"/>
                <a:gd name="T35" fmla="*/ 709 h 737"/>
                <a:gd name="T36" fmla="*/ 57 w 482"/>
                <a:gd name="T37" fmla="*/ 652 h 737"/>
                <a:gd name="T38" fmla="*/ 0 w 482"/>
                <a:gd name="T39" fmla="*/ 595 h 737"/>
                <a:gd name="T40" fmla="*/ 0 w 482"/>
                <a:gd name="T41" fmla="*/ 539 h 737"/>
                <a:gd name="T42" fmla="*/ 57 w 482"/>
                <a:gd name="T43" fmla="*/ 510 h 737"/>
                <a:gd name="T44" fmla="*/ 227 w 482"/>
                <a:gd name="T45" fmla="*/ 198 h 737"/>
                <a:gd name="T46" fmla="*/ 227 w 482"/>
                <a:gd name="T47" fmla="*/ 85 h 737"/>
                <a:gd name="T48" fmla="*/ 199 w 482"/>
                <a:gd name="T49" fmla="*/ 2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2" h="737">
                  <a:moveTo>
                    <a:pt x="199" y="28"/>
                  </a:moveTo>
                  <a:lnTo>
                    <a:pt x="312" y="0"/>
                  </a:lnTo>
                  <a:lnTo>
                    <a:pt x="312" y="57"/>
                  </a:lnTo>
                  <a:lnTo>
                    <a:pt x="341" y="57"/>
                  </a:lnTo>
                  <a:lnTo>
                    <a:pt x="341" y="113"/>
                  </a:lnTo>
                  <a:lnTo>
                    <a:pt x="482" y="198"/>
                  </a:lnTo>
                  <a:lnTo>
                    <a:pt x="482" y="255"/>
                  </a:lnTo>
                  <a:lnTo>
                    <a:pt x="426" y="369"/>
                  </a:lnTo>
                  <a:lnTo>
                    <a:pt x="397" y="340"/>
                  </a:lnTo>
                  <a:lnTo>
                    <a:pt x="369" y="425"/>
                  </a:lnTo>
                  <a:lnTo>
                    <a:pt x="312" y="482"/>
                  </a:lnTo>
                  <a:lnTo>
                    <a:pt x="312" y="539"/>
                  </a:lnTo>
                  <a:lnTo>
                    <a:pt x="255" y="595"/>
                  </a:lnTo>
                  <a:lnTo>
                    <a:pt x="284" y="652"/>
                  </a:lnTo>
                  <a:lnTo>
                    <a:pt x="255" y="680"/>
                  </a:lnTo>
                  <a:lnTo>
                    <a:pt x="142" y="709"/>
                  </a:lnTo>
                  <a:lnTo>
                    <a:pt x="142" y="737"/>
                  </a:lnTo>
                  <a:lnTo>
                    <a:pt x="85" y="709"/>
                  </a:lnTo>
                  <a:lnTo>
                    <a:pt x="57" y="652"/>
                  </a:lnTo>
                  <a:lnTo>
                    <a:pt x="0" y="595"/>
                  </a:lnTo>
                  <a:lnTo>
                    <a:pt x="0" y="539"/>
                  </a:lnTo>
                  <a:lnTo>
                    <a:pt x="57" y="510"/>
                  </a:lnTo>
                  <a:lnTo>
                    <a:pt x="227" y="198"/>
                  </a:lnTo>
                  <a:lnTo>
                    <a:pt x="227" y="85"/>
                  </a:lnTo>
                  <a:lnTo>
                    <a:pt x="199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9" name="Freeform 339"/>
            <p:cNvSpPr>
              <a:spLocks/>
            </p:cNvSpPr>
            <p:nvPr/>
          </p:nvSpPr>
          <p:spPr bwMode="auto">
            <a:xfrm>
              <a:off x="2570" y="6980"/>
              <a:ext cx="964" cy="851"/>
            </a:xfrm>
            <a:custGeom>
              <a:avLst/>
              <a:gdLst>
                <a:gd name="T0" fmla="*/ 284 w 964"/>
                <a:gd name="T1" fmla="*/ 0 h 851"/>
                <a:gd name="T2" fmla="*/ 284 w 964"/>
                <a:gd name="T3" fmla="*/ 57 h 851"/>
                <a:gd name="T4" fmla="*/ 256 w 964"/>
                <a:gd name="T5" fmla="*/ 85 h 851"/>
                <a:gd name="T6" fmla="*/ 171 w 964"/>
                <a:gd name="T7" fmla="*/ 199 h 851"/>
                <a:gd name="T8" fmla="*/ 85 w 964"/>
                <a:gd name="T9" fmla="*/ 227 h 851"/>
                <a:gd name="T10" fmla="*/ 0 w 964"/>
                <a:gd name="T11" fmla="*/ 284 h 851"/>
                <a:gd name="T12" fmla="*/ 57 w 964"/>
                <a:gd name="T13" fmla="*/ 511 h 851"/>
                <a:gd name="T14" fmla="*/ 114 w 964"/>
                <a:gd name="T15" fmla="*/ 511 h 851"/>
                <a:gd name="T16" fmla="*/ 114 w 964"/>
                <a:gd name="T17" fmla="*/ 596 h 851"/>
                <a:gd name="T18" fmla="*/ 114 w 964"/>
                <a:gd name="T19" fmla="*/ 737 h 851"/>
                <a:gd name="T20" fmla="*/ 171 w 964"/>
                <a:gd name="T21" fmla="*/ 709 h 851"/>
                <a:gd name="T22" fmla="*/ 199 w 964"/>
                <a:gd name="T23" fmla="*/ 794 h 851"/>
                <a:gd name="T24" fmla="*/ 341 w 964"/>
                <a:gd name="T25" fmla="*/ 822 h 851"/>
                <a:gd name="T26" fmla="*/ 397 w 964"/>
                <a:gd name="T27" fmla="*/ 851 h 851"/>
                <a:gd name="T28" fmla="*/ 511 w 964"/>
                <a:gd name="T29" fmla="*/ 822 h 851"/>
                <a:gd name="T30" fmla="*/ 567 w 964"/>
                <a:gd name="T31" fmla="*/ 822 h 851"/>
                <a:gd name="T32" fmla="*/ 681 w 964"/>
                <a:gd name="T33" fmla="*/ 794 h 851"/>
                <a:gd name="T34" fmla="*/ 908 w 964"/>
                <a:gd name="T35" fmla="*/ 567 h 851"/>
                <a:gd name="T36" fmla="*/ 964 w 964"/>
                <a:gd name="T37" fmla="*/ 312 h 851"/>
                <a:gd name="T38" fmla="*/ 851 w 964"/>
                <a:gd name="T39" fmla="*/ 199 h 851"/>
                <a:gd name="T40" fmla="*/ 737 w 964"/>
                <a:gd name="T41" fmla="*/ 170 h 851"/>
                <a:gd name="T42" fmla="*/ 567 w 964"/>
                <a:gd name="T43" fmla="*/ 57 h 851"/>
                <a:gd name="T44" fmla="*/ 482 w 964"/>
                <a:gd name="T45" fmla="*/ 57 h 851"/>
                <a:gd name="T46" fmla="*/ 454 w 964"/>
                <a:gd name="T47" fmla="*/ 0 h 851"/>
                <a:gd name="T48" fmla="*/ 397 w 964"/>
                <a:gd name="T49" fmla="*/ 29 h 851"/>
                <a:gd name="T50" fmla="*/ 341 w 964"/>
                <a:gd name="T51" fmla="*/ 0 h 851"/>
                <a:gd name="T52" fmla="*/ 284 w 964"/>
                <a:gd name="T53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64" h="851">
                  <a:moveTo>
                    <a:pt x="284" y="0"/>
                  </a:moveTo>
                  <a:lnTo>
                    <a:pt x="284" y="57"/>
                  </a:lnTo>
                  <a:lnTo>
                    <a:pt x="256" y="85"/>
                  </a:lnTo>
                  <a:lnTo>
                    <a:pt x="171" y="199"/>
                  </a:lnTo>
                  <a:lnTo>
                    <a:pt x="85" y="227"/>
                  </a:lnTo>
                  <a:lnTo>
                    <a:pt x="0" y="284"/>
                  </a:lnTo>
                  <a:lnTo>
                    <a:pt x="57" y="511"/>
                  </a:lnTo>
                  <a:lnTo>
                    <a:pt x="114" y="511"/>
                  </a:lnTo>
                  <a:lnTo>
                    <a:pt x="114" y="596"/>
                  </a:lnTo>
                  <a:lnTo>
                    <a:pt x="114" y="737"/>
                  </a:lnTo>
                  <a:lnTo>
                    <a:pt x="171" y="709"/>
                  </a:lnTo>
                  <a:lnTo>
                    <a:pt x="199" y="794"/>
                  </a:lnTo>
                  <a:lnTo>
                    <a:pt x="341" y="822"/>
                  </a:lnTo>
                  <a:lnTo>
                    <a:pt x="397" y="851"/>
                  </a:lnTo>
                  <a:lnTo>
                    <a:pt x="511" y="822"/>
                  </a:lnTo>
                  <a:lnTo>
                    <a:pt x="567" y="822"/>
                  </a:lnTo>
                  <a:lnTo>
                    <a:pt x="681" y="794"/>
                  </a:lnTo>
                  <a:lnTo>
                    <a:pt x="908" y="567"/>
                  </a:lnTo>
                  <a:lnTo>
                    <a:pt x="964" y="312"/>
                  </a:lnTo>
                  <a:lnTo>
                    <a:pt x="851" y="199"/>
                  </a:lnTo>
                  <a:lnTo>
                    <a:pt x="737" y="170"/>
                  </a:lnTo>
                  <a:lnTo>
                    <a:pt x="567" y="57"/>
                  </a:lnTo>
                  <a:lnTo>
                    <a:pt x="482" y="57"/>
                  </a:lnTo>
                  <a:lnTo>
                    <a:pt x="454" y="0"/>
                  </a:lnTo>
                  <a:lnTo>
                    <a:pt x="397" y="29"/>
                  </a:lnTo>
                  <a:lnTo>
                    <a:pt x="341" y="0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00" name="Freeform 340"/>
            <p:cNvSpPr>
              <a:spLocks/>
            </p:cNvSpPr>
            <p:nvPr/>
          </p:nvSpPr>
          <p:spPr bwMode="auto">
            <a:xfrm>
              <a:off x="4073" y="6895"/>
              <a:ext cx="425" cy="511"/>
            </a:xfrm>
            <a:custGeom>
              <a:avLst/>
              <a:gdLst>
                <a:gd name="T0" fmla="*/ 113 w 425"/>
                <a:gd name="T1" fmla="*/ 0 h 511"/>
                <a:gd name="T2" fmla="*/ 170 w 425"/>
                <a:gd name="T3" fmla="*/ 57 h 511"/>
                <a:gd name="T4" fmla="*/ 198 w 425"/>
                <a:gd name="T5" fmla="*/ 114 h 511"/>
                <a:gd name="T6" fmla="*/ 255 w 425"/>
                <a:gd name="T7" fmla="*/ 142 h 511"/>
                <a:gd name="T8" fmla="*/ 255 w 425"/>
                <a:gd name="T9" fmla="*/ 114 h 511"/>
                <a:gd name="T10" fmla="*/ 368 w 425"/>
                <a:gd name="T11" fmla="*/ 85 h 511"/>
                <a:gd name="T12" fmla="*/ 425 w 425"/>
                <a:gd name="T13" fmla="*/ 114 h 511"/>
                <a:gd name="T14" fmla="*/ 425 w 425"/>
                <a:gd name="T15" fmla="*/ 170 h 511"/>
                <a:gd name="T16" fmla="*/ 397 w 425"/>
                <a:gd name="T17" fmla="*/ 227 h 511"/>
                <a:gd name="T18" fmla="*/ 425 w 425"/>
                <a:gd name="T19" fmla="*/ 312 h 511"/>
                <a:gd name="T20" fmla="*/ 397 w 425"/>
                <a:gd name="T21" fmla="*/ 341 h 511"/>
                <a:gd name="T22" fmla="*/ 368 w 425"/>
                <a:gd name="T23" fmla="*/ 397 h 511"/>
                <a:gd name="T24" fmla="*/ 340 w 425"/>
                <a:gd name="T25" fmla="*/ 426 h 511"/>
                <a:gd name="T26" fmla="*/ 312 w 425"/>
                <a:gd name="T27" fmla="*/ 397 h 511"/>
                <a:gd name="T28" fmla="*/ 142 w 425"/>
                <a:gd name="T29" fmla="*/ 454 h 511"/>
                <a:gd name="T30" fmla="*/ 113 w 425"/>
                <a:gd name="T31" fmla="*/ 511 h 511"/>
                <a:gd name="T32" fmla="*/ 28 w 425"/>
                <a:gd name="T33" fmla="*/ 426 h 511"/>
                <a:gd name="T34" fmla="*/ 57 w 425"/>
                <a:gd name="T35" fmla="*/ 255 h 511"/>
                <a:gd name="T36" fmla="*/ 0 w 425"/>
                <a:gd name="T37" fmla="*/ 29 h 511"/>
                <a:gd name="T38" fmla="*/ 85 w 425"/>
                <a:gd name="T39" fmla="*/ 57 h 511"/>
                <a:gd name="T40" fmla="*/ 113 w 425"/>
                <a:gd name="T41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5" h="511">
                  <a:moveTo>
                    <a:pt x="113" y="0"/>
                  </a:moveTo>
                  <a:lnTo>
                    <a:pt x="170" y="57"/>
                  </a:lnTo>
                  <a:lnTo>
                    <a:pt x="198" y="114"/>
                  </a:lnTo>
                  <a:lnTo>
                    <a:pt x="255" y="142"/>
                  </a:lnTo>
                  <a:lnTo>
                    <a:pt x="255" y="114"/>
                  </a:lnTo>
                  <a:lnTo>
                    <a:pt x="368" y="85"/>
                  </a:lnTo>
                  <a:lnTo>
                    <a:pt x="425" y="114"/>
                  </a:lnTo>
                  <a:lnTo>
                    <a:pt x="425" y="170"/>
                  </a:lnTo>
                  <a:lnTo>
                    <a:pt x="397" y="227"/>
                  </a:lnTo>
                  <a:lnTo>
                    <a:pt x="425" y="312"/>
                  </a:lnTo>
                  <a:lnTo>
                    <a:pt x="397" y="341"/>
                  </a:lnTo>
                  <a:lnTo>
                    <a:pt x="368" y="397"/>
                  </a:lnTo>
                  <a:lnTo>
                    <a:pt x="340" y="426"/>
                  </a:lnTo>
                  <a:lnTo>
                    <a:pt x="312" y="397"/>
                  </a:lnTo>
                  <a:lnTo>
                    <a:pt x="142" y="454"/>
                  </a:lnTo>
                  <a:lnTo>
                    <a:pt x="113" y="511"/>
                  </a:lnTo>
                  <a:lnTo>
                    <a:pt x="28" y="426"/>
                  </a:lnTo>
                  <a:lnTo>
                    <a:pt x="57" y="255"/>
                  </a:lnTo>
                  <a:lnTo>
                    <a:pt x="0" y="29"/>
                  </a:lnTo>
                  <a:lnTo>
                    <a:pt x="85" y="5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03" name="Freeform 343"/>
            <p:cNvSpPr>
              <a:spLocks/>
            </p:cNvSpPr>
            <p:nvPr/>
          </p:nvSpPr>
          <p:spPr bwMode="auto">
            <a:xfrm>
              <a:off x="2287" y="4797"/>
              <a:ext cx="340" cy="369"/>
            </a:xfrm>
            <a:custGeom>
              <a:avLst/>
              <a:gdLst>
                <a:gd name="T0" fmla="*/ 283 w 340"/>
                <a:gd name="T1" fmla="*/ 0 h 369"/>
                <a:gd name="T2" fmla="*/ 198 w 340"/>
                <a:gd name="T3" fmla="*/ 114 h 369"/>
                <a:gd name="T4" fmla="*/ 85 w 340"/>
                <a:gd name="T5" fmla="*/ 142 h 369"/>
                <a:gd name="T6" fmla="*/ 0 w 340"/>
                <a:gd name="T7" fmla="*/ 227 h 369"/>
                <a:gd name="T8" fmla="*/ 56 w 340"/>
                <a:gd name="T9" fmla="*/ 369 h 369"/>
                <a:gd name="T10" fmla="*/ 170 w 340"/>
                <a:gd name="T11" fmla="*/ 341 h 369"/>
                <a:gd name="T12" fmla="*/ 226 w 340"/>
                <a:gd name="T13" fmla="*/ 312 h 369"/>
                <a:gd name="T14" fmla="*/ 311 w 340"/>
                <a:gd name="T15" fmla="*/ 142 h 369"/>
                <a:gd name="T16" fmla="*/ 340 w 340"/>
                <a:gd name="T17" fmla="*/ 86 h 369"/>
                <a:gd name="T18" fmla="*/ 340 w 340"/>
                <a:gd name="T19" fmla="*/ 29 h 369"/>
                <a:gd name="T20" fmla="*/ 283 w 340"/>
                <a:gd name="T21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69">
                  <a:moveTo>
                    <a:pt x="283" y="0"/>
                  </a:moveTo>
                  <a:lnTo>
                    <a:pt x="198" y="114"/>
                  </a:lnTo>
                  <a:lnTo>
                    <a:pt x="85" y="142"/>
                  </a:lnTo>
                  <a:lnTo>
                    <a:pt x="0" y="227"/>
                  </a:lnTo>
                  <a:lnTo>
                    <a:pt x="56" y="369"/>
                  </a:lnTo>
                  <a:lnTo>
                    <a:pt x="170" y="341"/>
                  </a:lnTo>
                  <a:lnTo>
                    <a:pt x="226" y="312"/>
                  </a:lnTo>
                  <a:lnTo>
                    <a:pt x="311" y="142"/>
                  </a:lnTo>
                  <a:lnTo>
                    <a:pt x="340" y="86"/>
                  </a:lnTo>
                  <a:lnTo>
                    <a:pt x="340" y="29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402FBC64-3FD3-4B66-98F6-D29FA910EBBD}"/>
              </a:ext>
            </a:extLst>
          </p:cNvPr>
          <p:cNvGrpSpPr/>
          <p:nvPr/>
        </p:nvGrpSpPr>
        <p:grpSpPr>
          <a:xfrm>
            <a:off x="680553" y="4151690"/>
            <a:ext cx="720000" cy="430244"/>
            <a:chOff x="6555416" y="4900731"/>
            <a:chExt cx="720000" cy="378515"/>
          </a:xfrm>
        </p:grpSpPr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D0DF4D79-FE2D-48AC-8D6D-3AB75A4A7F8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十島村</a:t>
              </a:r>
            </a:p>
          </p:txBody>
        </p:sp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A864D7FF-A97B-4608-85D4-4DAF93E4FC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8AD87459-FFA0-45F2-B6DE-A05E136E7617}"/>
              </a:ext>
            </a:extLst>
          </p:cNvPr>
          <p:cNvSpPr txBox="1"/>
          <p:nvPr/>
        </p:nvSpPr>
        <p:spPr>
          <a:xfrm>
            <a:off x="3712495" y="10723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鹿児島県</a:t>
            </a:r>
          </a:p>
        </p:txBody>
      </p: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1F455927-C961-4191-94A2-6D7E3847E370}"/>
              </a:ext>
            </a:extLst>
          </p:cNvPr>
          <p:cNvSpPr txBox="1"/>
          <p:nvPr/>
        </p:nvSpPr>
        <p:spPr>
          <a:xfrm>
            <a:off x="3677217" y="529537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32" name="直線コネクタ 131">
            <a:extLst>
              <a:ext uri="{FF2B5EF4-FFF2-40B4-BE49-F238E27FC236}">
                <a16:creationId xmlns:a16="http://schemas.microsoft.com/office/drawing/2014/main" id="{2B8B6ED9-CCC0-497E-BCD9-A53F6C888F15}"/>
              </a:ext>
            </a:extLst>
          </p:cNvPr>
          <p:cNvCxnSpPr/>
          <p:nvPr/>
        </p:nvCxnSpPr>
        <p:spPr>
          <a:xfrm>
            <a:off x="3704106" y="457501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9CA96F1-6515-45A0-AD03-A14EB2EC6D84}"/>
              </a:ext>
            </a:extLst>
          </p:cNvPr>
          <p:cNvGrpSpPr/>
          <p:nvPr/>
        </p:nvGrpSpPr>
        <p:grpSpPr>
          <a:xfrm>
            <a:off x="341313" y="3665992"/>
            <a:ext cx="2702152" cy="5659437"/>
            <a:chOff x="341313" y="3665992"/>
            <a:chExt cx="2702152" cy="5659437"/>
          </a:xfrm>
        </p:grpSpPr>
        <p:sp>
          <p:nvSpPr>
            <p:cNvPr id="133" name="Freeform 266">
              <a:extLst>
                <a:ext uri="{FF2B5EF4-FFF2-40B4-BE49-F238E27FC236}">
                  <a16:creationId xmlns:a16="http://schemas.microsoft.com/office/drawing/2014/main" id="{66780F97-F12E-4CDD-A340-EE10A8BF3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313" y="3665992"/>
              <a:ext cx="1542143" cy="1671411"/>
            </a:xfrm>
            <a:custGeom>
              <a:avLst/>
              <a:gdLst>
                <a:gd name="T0" fmla="*/ 0 w 1361"/>
                <a:gd name="T1" fmla="*/ 0 h 1474"/>
                <a:gd name="T2" fmla="*/ 1361 w 1361"/>
                <a:gd name="T3" fmla="*/ 0 h 1474"/>
                <a:gd name="T4" fmla="*/ 1361 w 1361"/>
                <a:gd name="T5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1" h="1474">
                  <a:moveTo>
                    <a:pt x="0" y="0"/>
                  </a:moveTo>
                  <a:lnTo>
                    <a:pt x="1361" y="0"/>
                  </a:lnTo>
                  <a:lnTo>
                    <a:pt x="1361" y="1474"/>
                  </a:lnTo>
                </a:path>
              </a:pathLst>
            </a:custGeom>
            <a:noFill/>
            <a:ln w="1270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283"/>
            </a:p>
          </p:txBody>
        </p:sp>
        <p:sp>
          <p:nvSpPr>
            <p:cNvPr id="134" name="Freeform 267">
              <a:extLst>
                <a:ext uri="{FF2B5EF4-FFF2-40B4-BE49-F238E27FC236}">
                  <a16:creationId xmlns:a16="http://schemas.microsoft.com/office/drawing/2014/main" id="{89A9CD28-B0D3-4939-8CFB-71C152EEE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447" y="5338536"/>
              <a:ext cx="2701018" cy="2186214"/>
            </a:xfrm>
            <a:custGeom>
              <a:avLst/>
              <a:gdLst>
                <a:gd name="T0" fmla="*/ 0 w 2382"/>
                <a:gd name="T1" fmla="*/ 0 h 1928"/>
                <a:gd name="T2" fmla="*/ 2382 w 2382"/>
                <a:gd name="T3" fmla="*/ 0 h 1928"/>
                <a:gd name="T4" fmla="*/ 2382 w 2382"/>
                <a:gd name="T5" fmla="*/ 1928 h 1928"/>
                <a:gd name="T6" fmla="*/ 227 w 2382"/>
                <a:gd name="T7" fmla="*/ 192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2" h="1928">
                  <a:moveTo>
                    <a:pt x="0" y="0"/>
                  </a:moveTo>
                  <a:lnTo>
                    <a:pt x="2382" y="0"/>
                  </a:lnTo>
                  <a:lnTo>
                    <a:pt x="2382" y="1928"/>
                  </a:lnTo>
                  <a:lnTo>
                    <a:pt x="227" y="1928"/>
                  </a:lnTo>
                </a:path>
              </a:pathLst>
            </a:custGeom>
            <a:noFill/>
            <a:ln w="1270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283"/>
            </a:p>
          </p:txBody>
        </p:sp>
        <p:sp>
          <p:nvSpPr>
            <p:cNvPr id="135" name="Freeform 268">
              <a:extLst>
                <a:ext uri="{FF2B5EF4-FFF2-40B4-BE49-F238E27FC236}">
                  <a16:creationId xmlns:a16="http://schemas.microsoft.com/office/drawing/2014/main" id="{A186FBBE-7F67-4898-806A-EB0F3707B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992" y="7524751"/>
              <a:ext cx="1134" cy="1800678"/>
            </a:xfrm>
            <a:custGeom>
              <a:avLst/>
              <a:gdLst>
                <a:gd name="T0" fmla="*/ 0 w 1"/>
                <a:gd name="T1" fmla="*/ 0 h 1588"/>
                <a:gd name="T2" fmla="*/ 0 w 1"/>
                <a:gd name="T3" fmla="*/ 158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588">
                  <a:moveTo>
                    <a:pt x="0" y="0"/>
                  </a:moveTo>
                  <a:cubicBezTo>
                    <a:pt x="0" y="0"/>
                    <a:pt x="0" y="794"/>
                    <a:pt x="0" y="1588"/>
                  </a:cubicBezTo>
                </a:path>
              </a:pathLst>
            </a:custGeom>
            <a:noFill/>
            <a:ln w="1270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283"/>
            </a:p>
          </p:txBody>
        </p:sp>
        <p:sp>
          <p:nvSpPr>
            <p:cNvPr id="136" name="Line 269">
              <a:extLst>
                <a:ext uri="{FF2B5EF4-FFF2-40B4-BE49-F238E27FC236}">
                  <a16:creationId xmlns:a16="http://schemas.microsoft.com/office/drawing/2014/main" id="{E62E5B3B-D9B0-43A3-A4E9-C806D36EB5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99849" y="8682492"/>
              <a:ext cx="1415143" cy="0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283"/>
            </a:p>
          </p:txBody>
        </p:sp>
        <p:sp>
          <p:nvSpPr>
            <p:cNvPr id="137" name="Line 270">
              <a:extLst>
                <a:ext uri="{FF2B5EF4-FFF2-40B4-BE49-F238E27FC236}">
                  <a16:creationId xmlns:a16="http://schemas.microsoft.com/office/drawing/2014/main" id="{6CD6FEBD-EB0B-41E2-886D-CBA355466C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7251" y="8682492"/>
              <a:ext cx="0" cy="642937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283"/>
            </a:p>
          </p:txBody>
        </p: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2069B989-EFBB-4296-BEFE-14B2E7618DC0}"/>
              </a:ext>
            </a:extLst>
          </p:cNvPr>
          <p:cNvGrpSpPr/>
          <p:nvPr/>
        </p:nvGrpSpPr>
        <p:grpSpPr>
          <a:xfrm>
            <a:off x="1541613" y="814130"/>
            <a:ext cx="720000" cy="430244"/>
            <a:chOff x="6555416" y="4900731"/>
            <a:chExt cx="720000" cy="378515"/>
          </a:xfrm>
        </p:grpSpPr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2A0552DC-9847-4D3A-8D25-BC6B040E43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長島町</a:t>
              </a:r>
            </a:p>
          </p:txBody>
        </p:sp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597F25AE-576A-40E0-94D9-3D529BF3720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C814767D-436A-4923-802C-C1BD039FEC4C}"/>
              </a:ext>
            </a:extLst>
          </p:cNvPr>
          <p:cNvGrpSpPr/>
          <p:nvPr/>
        </p:nvGrpSpPr>
        <p:grpSpPr>
          <a:xfrm>
            <a:off x="1633053" y="1469450"/>
            <a:ext cx="720000" cy="430244"/>
            <a:chOff x="6555416" y="4900731"/>
            <a:chExt cx="720000" cy="378515"/>
          </a:xfrm>
        </p:grpSpPr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036A32C5-6E61-406B-AD46-B8F9F6E271B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阿久根市</a:t>
              </a:r>
            </a:p>
          </p:txBody>
        </p:sp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343D766B-0C6F-4FE7-8CB2-6BEB6589EE8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30DC0CF3-BC6B-4AD6-8D1C-4846F04EDA81}"/>
              </a:ext>
            </a:extLst>
          </p:cNvPr>
          <p:cNvGrpSpPr/>
          <p:nvPr/>
        </p:nvGrpSpPr>
        <p:grpSpPr>
          <a:xfrm>
            <a:off x="2555073" y="1202750"/>
            <a:ext cx="720000" cy="430244"/>
            <a:chOff x="6555416" y="4900731"/>
            <a:chExt cx="720000" cy="378515"/>
          </a:xfrm>
        </p:grpSpPr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5F250161-0382-42EA-952B-20D9E3FA722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出水市</a:t>
              </a:r>
            </a:p>
          </p:txBody>
        </p:sp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FBD6044D-9701-4D06-9CBF-A9E81DB8788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B8DA1AAB-AB31-460F-9073-1FEF71AEFA7F}"/>
              </a:ext>
            </a:extLst>
          </p:cNvPr>
          <p:cNvGrpSpPr/>
          <p:nvPr/>
        </p:nvGrpSpPr>
        <p:grpSpPr>
          <a:xfrm>
            <a:off x="3393273" y="1202750"/>
            <a:ext cx="720000" cy="430244"/>
            <a:chOff x="6555416" y="4900731"/>
            <a:chExt cx="720000" cy="378515"/>
          </a:xfrm>
        </p:grpSpPr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7D99931A-EDDD-408C-9E4D-A811187670C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伊佐市</a:t>
              </a:r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DAD79442-25B5-49B9-9BEE-04F38EB3F9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F2CE896D-8505-4065-A7D6-03B628B6A921}"/>
              </a:ext>
            </a:extLst>
          </p:cNvPr>
          <p:cNvGrpSpPr/>
          <p:nvPr/>
        </p:nvGrpSpPr>
        <p:grpSpPr>
          <a:xfrm>
            <a:off x="2890353" y="1751390"/>
            <a:ext cx="720000" cy="430244"/>
            <a:chOff x="6555416" y="4900731"/>
            <a:chExt cx="720000" cy="378515"/>
          </a:xfrm>
        </p:grpSpPr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8FD220E5-62A9-4EB8-BD9B-92478CA50C5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さつま町</a:t>
              </a:r>
            </a:p>
          </p:txBody>
        </p:sp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C3369D81-EB3C-40AE-81F3-54820DCD00A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54EDB187-91AB-4053-9AAC-56675E7CBD33}"/>
              </a:ext>
            </a:extLst>
          </p:cNvPr>
          <p:cNvGrpSpPr/>
          <p:nvPr/>
        </p:nvGrpSpPr>
        <p:grpSpPr>
          <a:xfrm>
            <a:off x="3858093" y="1751390"/>
            <a:ext cx="720000" cy="430244"/>
            <a:chOff x="6555416" y="4900731"/>
            <a:chExt cx="720000" cy="378515"/>
          </a:xfrm>
        </p:grpSpPr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11C4BEA6-C251-42FC-AC26-6543AD1574A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湧水町</a:t>
              </a:r>
            </a:p>
          </p:txBody>
        </p:sp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BF89C8D7-2F48-4C43-B83F-296BE5D125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5CD78F39-AB35-4BE6-847E-72282939037B}"/>
              </a:ext>
            </a:extLst>
          </p:cNvPr>
          <p:cNvGrpSpPr/>
          <p:nvPr/>
        </p:nvGrpSpPr>
        <p:grpSpPr>
          <a:xfrm>
            <a:off x="2387433" y="2239070"/>
            <a:ext cx="720000" cy="430244"/>
            <a:chOff x="6555416" y="4900731"/>
            <a:chExt cx="720000" cy="378515"/>
          </a:xfrm>
        </p:grpSpPr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22DB3C8B-D299-422A-BEFF-6B470777213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薩摩川内市</a:t>
              </a:r>
            </a:p>
          </p:txBody>
        </p:sp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C4F76F1B-B783-430F-836E-358270EAA7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27EF88E7-B3A5-4414-8CB4-9B378BD6B05E}"/>
              </a:ext>
            </a:extLst>
          </p:cNvPr>
          <p:cNvGrpSpPr/>
          <p:nvPr/>
        </p:nvGrpSpPr>
        <p:grpSpPr>
          <a:xfrm>
            <a:off x="3332313" y="2490530"/>
            <a:ext cx="720000" cy="430244"/>
            <a:chOff x="6555416" y="4900731"/>
            <a:chExt cx="720000" cy="378515"/>
          </a:xfrm>
        </p:grpSpPr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B0AE2EE1-280A-4371-BEBD-26477F7010E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姶良市</a:t>
              </a:r>
            </a:p>
          </p:txBody>
        </p:sp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B2B647FB-6D87-46CB-8A24-0C92F460B55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85AFEF77-6942-45B8-AEE8-5B2AEB150799}"/>
              </a:ext>
            </a:extLst>
          </p:cNvPr>
          <p:cNvGrpSpPr/>
          <p:nvPr/>
        </p:nvGrpSpPr>
        <p:grpSpPr>
          <a:xfrm>
            <a:off x="4132413" y="2307650"/>
            <a:ext cx="720000" cy="430244"/>
            <a:chOff x="6555416" y="4900731"/>
            <a:chExt cx="720000" cy="378515"/>
          </a:xfrm>
        </p:grpSpPr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BDA39BF1-7FFB-4062-B5E9-3827F869F9D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霧島市</a:t>
              </a:r>
            </a:p>
          </p:txBody>
        </p:sp>
        <p:sp>
          <p:nvSpPr>
            <p:cNvPr id="223" name="四角形: 上の 2 つの角を丸める 222">
              <a:extLst>
                <a:ext uri="{FF2B5EF4-FFF2-40B4-BE49-F238E27FC236}">
                  <a16:creationId xmlns:a16="http://schemas.microsoft.com/office/drawing/2014/main" id="{F47B1DDB-499F-469A-AC80-525FEEFCAA4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2BA36D2F-60A1-4F4B-BDF2-16E541476B4F}"/>
              </a:ext>
            </a:extLst>
          </p:cNvPr>
          <p:cNvGrpSpPr/>
          <p:nvPr/>
        </p:nvGrpSpPr>
        <p:grpSpPr>
          <a:xfrm>
            <a:off x="4902033" y="3008690"/>
            <a:ext cx="720000" cy="430244"/>
            <a:chOff x="6555416" y="4900731"/>
            <a:chExt cx="720000" cy="378515"/>
          </a:xfrm>
        </p:grpSpPr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07BB8862-E4AF-4238-9231-22F9D3A7722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曽於市</a:t>
              </a:r>
            </a:p>
          </p:txBody>
        </p:sp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06623FCE-24AC-41D3-9A53-242C62CF540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2ECAD980-1B98-4089-9FA1-8E816994B65A}"/>
              </a:ext>
            </a:extLst>
          </p:cNvPr>
          <p:cNvGrpSpPr/>
          <p:nvPr/>
        </p:nvGrpSpPr>
        <p:grpSpPr>
          <a:xfrm>
            <a:off x="3499953" y="3343970"/>
            <a:ext cx="720000" cy="430244"/>
            <a:chOff x="6555416" y="4900731"/>
            <a:chExt cx="720000" cy="378515"/>
          </a:xfrm>
        </p:grpSpPr>
        <p:sp>
          <p:nvSpPr>
            <p:cNvPr id="228" name="四角形: 上の 2 つの角を丸める 227">
              <a:extLst>
                <a:ext uri="{FF2B5EF4-FFF2-40B4-BE49-F238E27FC236}">
                  <a16:creationId xmlns:a16="http://schemas.microsoft.com/office/drawing/2014/main" id="{7788CD4B-5160-4538-B9CF-FA2A66FA470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鹿児島市</a:t>
              </a:r>
            </a:p>
          </p:txBody>
        </p:sp>
        <p:sp>
          <p:nvSpPr>
            <p:cNvPr id="229" name="四角形: 上の 2 つの角を丸める 228">
              <a:extLst>
                <a:ext uri="{FF2B5EF4-FFF2-40B4-BE49-F238E27FC236}">
                  <a16:creationId xmlns:a16="http://schemas.microsoft.com/office/drawing/2014/main" id="{7239C3A1-C2FF-480C-90FE-95C4C9F0D7C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BBE91D75-6606-40DC-B48B-FFC4A726CF9B}"/>
              </a:ext>
            </a:extLst>
          </p:cNvPr>
          <p:cNvGrpSpPr/>
          <p:nvPr/>
        </p:nvGrpSpPr>
        <p:grpSpPr>
          <a:xfrm>
            <a:off x="2562693" y="3343970"/>
            <a:ext cx="720000" cy="430244"/>
            <a:chOff x="6555416" y="4900731"/>
            <a:chExt cx="720000" cy="378515"/>
          </a:xfrm>
        </p:grpSpPr>
        <p:sp>
          <p:nvSpPr>
            <p:cNvPr id="231" name="四角形: 上の 2 つの角を丸める 230">
              <a:extLst>
                <a:ext uri="{FF2B5EF4-FFF2-40B4-BE49-F238E27FC236}">
                  <a16:creationId xmlns:a16="http://schemas.microsoft.com/office/drawing/2014/main" id="{22D94BB6-EEAB-486F-AE9A-94E1D0BA82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日置市</a:t>
              </a:r>
            </a:p>
          </p:txBody>
        </p:sp>
        <p:sp>
          <p:nvSpPr>
            <p:cNvPr id="232" name="四角形: 上の 2 つの角を丸める 231">
              <a:extLst>
                <a:ext uri="{FF2B5EF4-FFF2-40B4-BE49-F238E27FC236}">
                  <a16:creationId xmlns:a16="http://schemas.microsoft.com/office/drawing/2014/main" id="{6B2ADA14-0BAE-46B2-B7EE-33D8D95708A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1DF5DEC9-6E0C-4FB1-AA31-43BC7B5F3BA6}"/>
              </a:ext>
            </a:extLst>
          </p:cNvPr>
          <p:cNvGrpSpPr/>
          <p:nvPr/>
        </p:nvGrpSpPr>
        <p:grpSpPr>
          <a:xfrm>
            <a:off x="5374473" y="3511610"/>
            <a:ext cx="720000" cy="430244"/>
            <a:chOff x="6555416" y="4900731"/>
            <a:chExt cx="720000" cy="378515"/>
          </a:xfrm>
        </p:grpSpPr>
        <p:sp>
          <p:nvSpPr>
            <p:cNvPr id="234" name="四角形: 上の 2 つの角を丸める 233">
              <a:extLst>
                <a:ext uri="{FF2B5EF4-FFF2-40B4-BE49-F238E27FC236}">
                  <a16:creationId xmlns:a16="http://schemas.microsoft.com/office/drawing/2014/main" id="{414E1F70-28C3-40FB-ADE1-01209D7CB9C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志布志市</a:t>
              </a:r>
            </a:p>
          </p:txBody>
        </p:sp>
        <p:sp>
          <p:nvSpPr>
            <p:cNvPr id="235" name="四角形: 上の 2 つの角を丸める 234">
              <a:extLst>
                <a:ext uri="{FF2B5EF4-FFF2-40B4-BE49-F238E27FC236}">
                  <a16:creationId xmlns:a16="http://schemas.microsoft.com/office/drawing/2014/main" id="{170A7BC8-66C6-43BD-8F0F-4E29B8E0673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6" name="グループ化 235">
            <a:extLst>
              <a:ext uri="{FF2B5EF4-FFF2-40B4-BE49-F238E27FC236}">
                <a16:creationId xmlns:a16="http://schemas.microsoft.com/office/drawing/2014/main" id="{F3CDDB80-079D-4447-A09D-5FDEA2CCC5FA}"/>
              </a:ext>
            </a:extLst>
          </p:cNvPr>
          <p:cNvGrpSpPr/>
          <p:nvPr/>
        </p:nvGrpSpPr>
        <p:grpSpPr>
          <a:xfrm>
            <a:off x="5039193" y="3961190"/>
            <a:ext cx="720000" cy="430244"/>
            <a:chOff x="6555416" y="4900731"/>
            <a:chExt cx="720000" cy="378515"/>
          </a:xfrm>
        </p:grpSpPr>
        <p:sp>
          <p:nvSpPr>
            <p:cNvPr id="237" name="四角形: 上の 2 つの角を丸める 236">
              <a:extLst>
                <a:ext uri="{FF2B5EF4-FFF2-40B4-BE49-F238E27FC236}">
                  <a16:creationId xmlns:a16="http://schemas.microsoft.com/office/drawing/2014/main" id="{C89E623B-ED62-4251-BE9C-430A714B32B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大崎町</a:t>
              </a:r>
            </a:p>
          </p:txBody>
        </p:sp>
        <p:sp>
          <p:nvSpPr>
            <p:cNvPr id="238" name="四角形: 上の 2 つの角を丸める 237">
              <a:extLst>
                <a:ext uri="{FF2B5EF4-FFF2-40B4-BE49-F238E27FC236}">
                  <a16:creationId xmlns:a16="http://schemas.microsoft.com/office/drawing/2014/main" id="{DBB1EEA1-F15D-4343-922C-3187223EF29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82EE3568-DE90-45E4-BB4B-6DBA632938C0}"/>
              </a:ext>
            </a:extLst>
          </p:cNvPr>
          <p:cNvGrpSpPr/>
          <p:nvPr/>
        </p:nvGrpSpPr>
        <p:grpSpPr>
          <a:xfrm>
            <a:off x="5039193" y="4433630"/>
            <a:ext cx="720000" cy="430244"/>
            <a:chOff x="6555416" y="4900731"/>
            <a:chExt cx="720000" cy="378515"/>
          </a:xfrm>
        </p:grpSpPr>
        <p:sp>
          <p:nvSpPr>
            <p:cNvPr id="240" name="四角形: 上の 2 つの角を丸める 239">
              <a:extLst>
                <a:ext uri="{FF2B5EF4-FFF2-40B4-BE49-F238E27FC236}">
                  <a16:creationId xmlns:a16="http://schemas.microsoft.com/office/drawing/2014/main" id="{A2230D09-D4E6-44CD-82C7-27BF33AAD0F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東串良町</a:t>
              </a:r>
            </a:p>
          </p:txBody>
        </p:sp>
        <p:sp>
          <p:nvSpPr>
            <p:cNvPr id="241" name="四角形: 上の 2 つの角を丸める 240">
              <a:extLst>
                <a:ext uri="{FF2B5EF4-FFF2-40B4-BE49-F238E27FC236}">
                  <a16:creationId xmlns:a16="http://schemas.microsoft.com/office/drawing/2014/main" id="{D32E54DB-23E3-406F-8907-5423EFFE62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87943FE6-A868-4F1E-801C-EAFB9E27F6B3}"/>
              </a:ext>
            </a:extLst>
          </p:cNvPr>
          <p:cNvGrpSpPr/>
          <p:nvPr/>
        </p:nvGrpSpPr>
        <p:grpSpPr>
          <a:xfrm>
            <a:off x="5039193" y="4898450"/>
            <a:ext cx="720000" cy="430244"/>
            <a:chOff x="6555416" y="4900731"/>
            <a:chExt cx="720000" cy="378515"/>
          </a:xfrm>
        </p:grpSpPr>
        <p:sp>
          <p:nvSpPr>
            <p:cNvPr id="243" name="四角形: 上の 2 つの角を丸める 242">
              <a:extLst>
                <a:ext uri="{FF2B5EF4-FFF2-40B4-BE49-F238E27FC236}">
                  <a16:creationId xmlns:a16="http://schemas.microsoft.com/office/drawing/2014/main" id="{24DAE347-736A-4E82-B72F-23E780ADF2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肝付町</a:t>
              </a:r>
            </a:p>
          </p:txBody>
        </p:sp>
        <p:sp>
          <p:nvSpPr>
            <p:cNvPr id="244" name="四角形: 上の 2 つの角を丸める 243">
              <a:extLst>
                <a:ext uri="{FF2B5EF4-FFF2-40B4-BE49-F238E27FC236}">
                  <a16:creationId xmlns:a16="http://schemas.microsoft.com/office/drawing/2014/main" id="{129035B9-C9C6-4067-9B99-FC4BBB565F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DC00444C-14C4-4FE1-BB66-0BE6998DC908}"/>
              </a:ext>
            </a:extLst>
          </p:cNvPr>
          <p:cNvGrpSpPr/>
          <p:nvPr/>
        </p:nvGrpSpPr>
        <p:grpSpPr>
          <a:xfrm>
            <a:off x="3743793" y="3839270"/>
            <a:ext cx="720000" cy="430244"/>
            <a:chOff x="6555416" y="4900731"/>
            <a:chExt cx="720000" cy="378515"/>
          </a:xfrm>
        </p:grpSpPr>
        <p:sp>
          <p:nvSpPr>
            <p:cNvPr id="246" name="四角形: 上の 2 つの角を丸める 245">
              <a:extLst>
                <a:ext uri="{FF2B5EF4-FFF2-40B4-BE49-F238E27FC236}">
                  <a16:creationId xmlns:a16="http://schemas.microsoft.com/office/drawing/2014/main" id="{E8A56E98-658B-46C5-9151-944C7B030BA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垂水市</a:t>
              </a:r>
            </a:p>
          </p:txBody>
        </p:sp>
        <p:sp>
          <p:nvSpPr>
            <p:cNvPr id="247" name="四角形: 上の 2 つの角を丸める 246">
              <a:extLst>
                <a:ext uri="{FF2B5EF4-FFF2-40B4-BE49-F238E27FC236}">
                  <a16:creationId xmlns:a16="http://schemas.microsoft.com/office/drawing/2014/main" id="{DD10D2C3-7B7A-48C5-9C59-99D2927CA88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342231A4-0033-4F97-B728-831D9466E8D4}"/>
              </a:ext>
            </a:extLst>
          </p:cNvPr>
          <p:cNvGrpSpPr/>
          <p:nvPr/>
        </p:nvGrpSpPr>
        <p:grpSpPr>
          <a:xfrm>
            <a:off x="4223853" y="4311710"/>
            <a:ext cx="720000" cy="430244"/>
            <a:chOff x="6555416" y="4900731"/>
            <a:chExt cx="720000" cy="378515"/>
          </a:xfrm>
        </p:grpSpPr>
        <p:sp>
          <p:nvSpPr>
            <p:cNvPr id="249" name="四角形: 上の 2 つの角を丸める 248">
              <a:extLst>
                <a:ext uri="{FF2B5EF4-FFF2-40B4-BE49-F238E27FC236}">
                  <a16:creationId xmlns:a16="http://schemas.microsoft.com/office/drawing/2014/main" id="{CD25DC9F-8C48-4164-AEA6-484F096090C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鹿屋市</a:t>
              </a:r>
            </a:p>
          </p:txBody>
        </p:sp>
        <p:sp>
          <p:nvSpPr>
            <p:cNvPr id="250" name="四角形: 上の 2 つの角を丸める 249">
              <a:extLst>
                <a:ext uri="{FF2B5EF4-FFF2-40B4-BE49-F238E27FC236}">
                  <a16:creationId xmlns:a16="http://schemas.microsoft.com/office/drawing/2014/main" id="{ACD6A63D-DE99-4180-AB95-3AFB1D10ED0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1" name="グループ化 250">
            <a:extLst>
              <a:ext uri="{FF2B5EF4-FFF2-40B4-BE49-F238E27FC236}">
                <a16:creationId xmlns:a16="http://schemas.microsoft.com/office/drawing/2014/main" id="{61274A48-8453-4996-87AB-F3A11519AA33}"/>
              </a:ext>
            </a:extLst>
          </p:cNvPr>
          <p:cNvGrpSpPr/>
          <p:nvPr/>
        </p:nvGrpSpPr>
        <p:grpSpPr>
          <a:xfrm>
            <a:off x="4261953" y="4898450"/>
            <a:ext cx="720000" cy="430244"/>
            <a:chOff x="6555416" y="4900731"/>
            <a:chExt cx="720000" cy="378515"/>
          </a:xfrm>
        </p:grpSpPr>
        <p:sp>
          <p:nvSpPr>
            <p:cNvPr id="252" name="四角形: 上の 2 つの角を丸める 251">
              <a:extLst>
                <a:ext uri="{FF2B5EF4-FFF2-40B4-BE49-F238E27FC236}">
                  <a16:creationId xmlns:a16="http://schemas.microsoft.com/office/drawing/2014/main" id="{F34FD457-443C-4208-BF08-C6AB0E8890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錦江町</a:t>
              </a:r>
            </a:p>
          </p:txBody>
        </p:sp>
        <p:sp>
          <p:nvSpPr>
            <p:cNvPr id="253" name="四角形: 上の 2 つの角を丸める 252">
              <a:extLst>
                <a:ext uri="{FF2B5EF4-FFF2-40B4-BE49-F238E27FC236}">
                  <a16:creationId xmlns:a16="http://schemas.microsoft.com/office/drawing/2014/main" id="{53A85E56-BA67-4383-A00D-93EF304A5E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4" name="グループ化 253">
            <a:extLst>
              <a:ext uri="{FF2B5EF4-FFF2-40B4-BE49-F238E27FC236}">
                <a16:creationId xmlns:a16="http://schemas.microsoft.com/office/drawing/2014/main" id="{D5945A42-0CED-4BAC-BA39-2D34D66863CA}"/>
              </a:ext>
            </a:extLst>
          </p:cNvPr>
          <p:cNvGrpSpPr/>
          <p:nvPr/>
        </p:nvGrpSpPr>
        <p:grpSpPr>
          <a:xfrm>
            <a:off x="4048593" y="5401370"/>
            <a:ext cx="720000" cy="430244"/>
            <a:chOff x="6555416" y="4900731"/>
            <a:chExt cx="720000" cy="378515"/>
          </a:xfrm>
        </p:grpSpPr>
        <p:sp>
          <p:nvSpPr>
            <p:cNvPr id="255" name="四角形: 上の 2 つの角を丸める 254">
              <a:extLst>
                <a:ext uri="{FF2B5EF4-FFF2-40B4-BE49-F238E27FC236}">
                  <a16:creationId xmlns:a16="http://schemas.microsoft.com/office/drawing/2014/main" id="{92A1BBED-C64E-4AAA-B0D8-E78E7A43E1F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南大隅町</a:t>
              </a:r>
            </a:p>
          </p:txBody>
        </p:sp>
        <p:sp>
          <p:nvSpPr>
            <p:cNvPr id="256" name="四角形: 上の 2 つの角を丸める 255">
              <a:extLst>
                <a:ext uri="{FF2B5EF4-FFF2-40B4-BE49-F238E27FC236}">
                  <a16:creationId xmlns:a16="http://schemas.microsoft.com/office/drawing/2014/main" id="{01D8CAF1-D68E-4BBC-B08D-420A731E00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7" name="グループ化 256">
            <a:extLst>
              <a:ext uri="{FF2B5EF4-FFF2-40B4-BE49-F238E27FC236}">
                <a16:creationId xmlns:a16="http://schemas.microsoft.com/office/drawing/2014/main" id="{60EF5301-EBC0-4350-B4E7-CC2072BA202B}"/>
              </a:ext>
            </a:extLst>
          </p:cNvPr>
          <p:cNvGrpSpPr/>
          <p:nvPr/>
        </p:nvGrpSpPr>
        <p:grpSpPr>
          <a:xfrm>
            <a:off x="2242653" y="3915470"/>
            <a:ext cx="720000" cy="430244"/>
            <a:chOff x="6555416" y="4900731"/>
            <a:chExt cx="720000" cy="378515"/>
          </a:xfrm>
        </p:grpSpPr>
        <p:sp>
          <p:nvSpPr>
            <p:cNvPr id="258" name="四角形: 上の 2 つの角を丸める 257">
              <a:extLst>
                <a:ext uri="{FF2B5EF4-FFF2-40B4-BE49-F238E27FC236}">
                  <a16:creationId xmlns:a16="http://schemas.microsoft.com/office/drawing/2014/main" id="{C4CEB47B-D9D5-4551-8E4D-BDE534DDFCE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南さつま市</a:t>
              </a:r>
            </a:p>
          </p:txBody>
        </p:sp>
        <p:sp>
          <p:nvSpPr>
            <p:cNvPr id="259" name="四角形: 上の 2 つの角を丸める 258">
              <a:extLst>
                <a:ext uri="{FF2B5EF4-FFF2-40B4-BE49-F238E27FC236}">
                  <a16:creationId xmlns:a16="http://schemas.microsoft.com/office/drawing/2014/main" id="{7E2351CF-DFF8-45B6-8CC6-14C91345120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54057640-230D-4D54-A6FD-2B6CDA6AECF2}"/>
              </a:ext>
            </a:extLst>
          </p:cNvPr>
          <p:cNvGrpSpPr/>
          <p:nvPr/>
        </p:nvGrpSpPr>
        <p:grpSpPr>
          <a:xfrm>
            <a:off x="3911433" y="6658670"/>
            <a:ext cx="720000" cy="430244"/>
            <a:chOff x="6555416" y="4900731"/>
            <a:chExt cx="720000" cy="378515"/>
          </a:xfrm>
        </p:grpSpPr>
        <p:sp>
          <p:nvSpPr>
            <p:cNvPr id="261" name="四角形: 上の 2 つの角を丸める 260">
              <a:extLst>
                <a:ext uri="{FF2B5EF4-FFF2-40B4-BE49-F238E27FC236}">
                  <a16:creationId xmlns:a16="http://schemas.microsoft.com/office/drawing/2014/main" id="{E1325072-059D-42BF-8CD8-1EDCB34A61B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三島村</a:t>
              </a:r>
            </a:p>
          </p:txBody>
        </p:sp>
        <p:sp>
          <p:nvSpPr>
            <p:cNvPr id="262" name="四角形: 上の 2 つの角を丸める 261">
              <a:extLst>
                <a:ext uri="{FF2B5EF4-FFF2-40B4-BE49-F238E27FC236}">
                  <a16:creationId xmlns:a16="http://schemas.microsoft.com/office/drawing/2014/main" id="{351EB439-363B-4088-87DF-C86C12DD3F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EBCD111B-E8FF-4614-B804-FA44DF6E7531}"/>
              </a:ext>
            </a:extLst>
          </p:cNvPr>
          <p:cNvGrpSpPr/>
          <p:nvPr/>
        </p:nvGrpSpPr>
        <p:grpSpPr>
          <a:xfrm>
            <a:off x="5260173" y="6833930"/>
            <a:ext cx="720000" cy="430244"/>
            <a:chOff x="6555416" y="4900731"/>
            <a:chExt cx="720000" cy="378515"/>
          </a:xfrm>
        </p:grpSpPr>
        <p:sp>
          <p:nvSpPr>
            <p:cNvPr id="264" name="四角形: 上の 2 つの角を丸める 263">
              <a:extLst>
                <a:ext uri="{FF2B5EF4-FFF2-40B4-BE49-F238E27FC236}">
                  <a16:creationId xmlns:a16="http://schemas.microsoft.com/office/drawing/2014/main" id="{2EE2E664-5DC7-434B-BD6D-89A2E57EA37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西之表市</a:t>
              </a:r>
            </a:p>
          </p:txBody>
        </p:sp>
        <p:sp>
          <p:nvSpPr>
            <p:cNvPr id="265" name="四角形: 上の 2 つの角を丸める 264">
              <a:extLst>
                <a:ext uri="{FF2B5EF4-FFF2-40B4-BE49-F238E27FC236}">
                  <a16:creationId xmlns:a16="http://schemas.microsoft.com/office/drawing/2014/main" id="{2B7D60C2-B2E3-4DC4-BB71-0AC922BF0F5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6" name="グループ化 265">
            <a:extLst>
              <a:ext uri="{FF2B5EF4-FFF2-40B4-BE49-F238E27FC236}">
                <a16:creationId xmlns:a16="http://schemas.microsoft.com/office/drawing/2014/main" id="{7A7192B3-136C-476F-A396-3228AF233D6C}"/>
              </a:ext>
            </a:extLst>
          </p:cNvPr>
          <p:cNvGrpSpPr/>
          <p:nvPr/>
        </p:nvGrpSpPr>
        <p:grpSpPr>
          <a:xfrm>
            <a:off x="5138253" y="7794050"/>
            <a:ext cx="720000" cy="430244"/>
            <a:chOff x="6555416" y="4900731"/>
            <a:chExt cx="720000" cy="378515"/>
          </a:xfrm>
        </p:grpSpPr>
        <p:sp>
          <p:nvSpPr>
            <p:cNvPr id="267" name="四角形: 上の 2 つの角を丸める 266">
              <a:extLst>
                <a:ext uri="{FF2B5EF4-FFF2-40B4-BE49-F238E27FC236}">
                  <a16:creationId xmlns:a16="http://schemas.microsoft.com/office/drawing/2014/main" id="{983DA640-0BAF-4850-BB57-EAD0DC3DAC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中種子町</a:t>
              </a:r>
            </a:p>
          </p:txBody>
        </p:sp>
        <p:sp>
          <p:nvSpPr>
            <p:cNvPr id="268" name="四角形: 上の 2 つの角を丸める 267">
              <a:extLst>
                <a:ext uri="{FF2B5EF4-FFF2-40B4-BE49-F238E27FC236}">
                  <a16:creationId xmlns:a16="http://schemas.microsoft.com/office/drawing/2014/main" id="{6EA5EE0C-7CAC-4361-A7F0-C05BCBBBADD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9" name="グループ化 268">
            <a:extLst>
              <a:ext uri="{FF2B5EF4-FFF2-40B4-BE49-F238E27FC236}">
                <a16:creationId xmlns:a16="http://schemas.microsoft.com/office/drawing/2014/main" id="{9349DD8E-31B0-4501-9022-1F5CC1A8B60E}"/>
              </a:ext>
            </a:extLst>
          </p:cNvPr>
          <p:cNvGrpSpPr/>
          <p:nvPr/>
        </p:nvGrpSpPr>
        <p:grpSpPr>
          <a:xfrm>
            <a:off x="4833453" y="8434130"/>
            <a:ext cx="720000" cy="430244"/>
            <a:chOff x="6555416" y="4900731"/>
            <a:chExt cx="720000" cy="378515"/>
          </a:xfrm>
        </p:grpSpPr>
        <p:sp>
          <p:nvSpPr>
            <p:cNvPr id="270" name="四角形: 上の 2 つの角を丸める 269">
              <a:extLst>
                <a:ext uri="{FF2B5EF4-FFF2-40B4-BE49-F238E27FC236}">
                  <a16:creationId xmlns:a16="http://schemas.microsoft.com/office/drawing/2014/main" id="{CA4E29AA-717B-4E91-9DB2-5F4F072D4C4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南種子町</a:t>
              </a:r>
            </a:p>
          </p:txBody>
        </p:sp>
        <p:sp>
          <p:nvSpPr>
            <p:cNvPr id="271" name="四角形: 上の 2 つの角を丸める 270">
              <a:extLst>
                <a:ext uri="{FF2B5EF4-FFF2-40B4-BE49-F238E27FC236}">
                  <a16:creationId xmlns:a16="http://schemas.microsoft.com/office/drawing/2014/main" id="{BA1B3E85-C10B-439D-8353-04939CF3E2C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2" name="グループ化 271">
            <a:extLst>
              <a:ext uri="{FF2B5EF4-FFF2-40B4-BE49-F238E27FC236}">
                <a16:creationId xmlns:a16="http://schemas.microsoft.com/office/drawing/2014/main" id="{87F7E929-911A-4875-A2F1-8718CA6E86BA}"/>
              </a:ext>
            </a:extLst>
          </p:cNvPr>
          <p:cNvGrpSpPr/>
          <p:nvPr/>
        </p:nvGrpSpPr>
        <p:grpSpPr>
          <a:xfrm>
            <a:off x="3126573" y="8586530"/>
            <a:ext cx="720000" cy="430244"/>
            <a:chOff x="6555416" y="4900731"/>
            <a:chExt cx="720000" cy="378515"/>
          </a:xfrm>
        </p:grpSpPr>
        <p:sp>
          <p:nvSpPr>
            <p:cNvPr id="273" name="四角形: 上の 2 つの角を丸める 272">
              <a:extLst>
                <a:ext uri="{FF2B5EF4-FFF2-40B4-BE49-F238E27FC236}">
                  <a16:creationId xmlns:a16="http://schemas.microsoft.com/office/drawing/2014/main" id="{8A62C80E-67FB-4DAA-828F-78D8933768E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屋久島町</a:t>
              </a:r>
            </a:p>
          </p:txBody>
        </p:sp>
        <p:sp>
          <p:nvSpPr>
            <p:cNvPr id="274" name="四角形: 上の 2 つの角を丸める 273">
              <a:extLst>
                <a:ext uri="{FF2B5EF4-FFF2-40B4-BE49-F238E27FC236}">
                  <a16:creationId xmlns:a16="http://schemas.microsoft.com/office/drawing/2014/main" id="{6E5E6132-5AA2-4C3D-89F7-E2598749458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1" name="グループ化 280">
            <a:extLst>
              <a:ext uri="{FF2B5EF4-FFF2-40B4-BE49-F238E27FC236}">
                <a16:creationId xmlns:a16="http://schemas.microsoft.com/office/drawing/2014/main" id="{A7864157-92F3-45EC-99CF-7559FBFDFFFA}"/>
              </a:ext>
            </a:extLst>
          </p:cNvPr>
          <p:cNvGrpSpPr/>
          <p:nvPr/>
        </p:nvGrpSpPr>
        <p:grpSpPr>
          <a:xfrm>
            <a:off x="3496143" y="4898450"/>
            <a:ext cx="720000" cy="430244"/>
            <a:chOff x="6555416" y="4900731"/>
            <a:chExt cx="720000" cy="378515"/>
          </a:xfrm>
        </p:grpSpPr>
        <p:sp>
          <p:nvSpPr>
            <p:cNvPr id="282" name="四角形: 上の 2 つの角を丸める 281">
              <a:extLst>
                <a:ext uri="{FF2B5EF4-FFF2-40B4-BE49-F238E27FC236}">
                  <a16:creationId xmlns:a16="http://schemas.microsoft.com/office/drawing/2014/main" id="{8C98F05D-90E2-40C9-86C3-B27CCEA7282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指宿市</a:t>
              </a:r>
            </a:p>
          </p:txBody>
        </p:sp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C540DB15-86B1-4C7F-8C8F-41EF0C6C04B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id="{A466CD16-8179-4ADF-B45C-F195D296E852}"/>
              </a:ext>
            </a:extLst>
          </p:cNvPr>
          <p:cNvGrpSpPr/>
          <p:nvPr/>
        </p:nvGrpSpPr>
        <p:grpSpPr>
          <a:xfrm>
            <a:off x="2065963" y="4784064"/>
            <a:ext cx="720000" cy="430244"/>
            <a:chOff x="6555416" y="4900731"/>
            <a:chExt cx="720000" cy="378515"/>
          </a:xfrm>
        </p:grpSpPr>
        <p:sp>
          <p:nvSpPr>
            <p:cNvPr id="285" name="四角形: 上の 2 つの角を丸める 284">
              <a:extLst>
                <a:ext uri="{FF2B5EF4-FFF2-40B4-BE49-F238E27FC236}">
                  <a16:creationId xmlns:a16="http://schemas.microsoft.com/office/drawing/2014/main" id="{F3DEE0E9-6142-4882-9A44-34DD8719B19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枕崎市</a:t>
              </a:r>
            </a:p>
          </p:txBody>
        </p:sp>
        <p:sp>
          <p:nvSpPr>
            <p:cNvPr id="286" name="四角形: 上の 2 つの角を丸める 285">
              <a:extLst>
                <a:ext uri="{FF2B5EF4-FFF2-40B4-BE49-F238E27FC236}">
                  <a16:creationId xmlns:a16="http://schemas.microsoft.com/office/drawing/2014/main" id="{CEA47FE8-74F4-4A4C-BF59-76AD6037691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8157521A-1575-461B-8CEC-19353476FD26}"/>
              </a:ext>
            </a:extLst>
          </p:cNvPr>
          <p:cNvGrpSpPr/>
          <p:nvPr/>
        </p:nvGrpSpPr>
        <p:grpSpPr>
          <a:xfrm>
            <a:off x="2847329" y="4384014"/>
            <a:ext cx="720000" cy="430244"/>
            <a:chOff x="6555416" y="4900731"/>
            <a:chExt cx="720000" cy="378515"/>
          </a:xfrm>
        </p:grpSpPr>
        <p:sp>
          <p:nvSpPr>
            <p:cNvPr id="288" name="四角形: 上の 2 つの角を丸める 287">
              <a:extLst>
                <a:ext uri="{FF2B5EF4-FFF2-40B4-BE49-F238E27FC236}">
                  <a16:creationId xmlns:a16="http://schemas.microsoft.com/office/drawing/2014/main" id="{42609A3E-814C-47E1-8E0A-E283A62C992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南九州市</a:t>
              </a:r>
            </a:p>
          </p:txBody>
        </p:sp>
        <p:sp>
          <p:nvSpPr>
            <p:cNvPr id="289" name="四角形: 上の 2 つの角を丸める 288">
              <a:extLst>
                <a:ext uri="{FF2B5EF4-FFF2-40B4-BE49-F238E27FC236}">
                  <a16:creationId xmlns:a16="http://schemas.microsoft.com/office/drawing/2014/main" id="{F37E65D2-AAB6-4422-9EB0-91C5E0E908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0" name="グループ化 289">
            <a:extLst>
              <a:ext uri="{FF2B5EF4-FFF2-40B4-BE49-F238E27FC236}">
                <a16:creationId xmlns:a16="http://schemas.microsoft.com/office/drawing/2014/main" id="{8C0C32FB-3DED-449E-9372-59FD0F5CC287}"/>
              </a:ext>
            </a:extLst>
          </p:cNvPr>
          <p:cNvGrpSpPr/>
          <p:nvPr/>
        </p:nvGrpSpPr>
        <p:grpSpPr>
          <a:xfrm>
            <a:off x="1332956" y="6125362"/>
            <a:ext cx="720000" cy="430244"/>
            <a:chOff x="6555416" y="4900731"/>
            <a:chExt cx="720000" cy="378515"/>
          </a:xfrm>
        </p:grpSpPr>
        <p:sp>
          <p:nvSpPr>
            <p:cNvPr id="291" name="四角形: 上の 2 つの角を丸める 290">
              <a:extLst>
                <a:ext uri="{FF2B5EF4-FFF2-40B4-BE49-F238E27FC236}">
                  <a16:creationId xmlns:a16="http://schemas.microsoft.com/office/drawing/2014/main" id="{B3F7F7AC-2F48-4174-91E4-2861485743C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奄美市</a:t>
              </a:r>
            </a:p>
          </p:txBody>
        </p:sp>
        <p:sp>
          <p:nvSpPr>
            <p:cNvPr id="292" name="四角形: 上の 2 つの角を丸める 291">
              <a:extLst>
                <a:ext uri="{FF2B5EF4-FFF2-40B4-BE49-F238E27FC236}">
                  <a16:creationId xmlns:a16="http://schemas.microsoft.com/office/drawing/2014/main" id="{C4607660-EBE1-44F8-BBAD-4B643D81B5C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3" name="グループ化 292">
            <a:extLst>
              <a:ext uri="{FF2B5EF4-FFF2-40B4-BE49-F238E27FC236}">
                <a16:creationId xmlns:a16="http://schemas.microsoft.com/office/drawing/2014/main" id="{F2124EB3-85D1-4925-A63C-0F2B53FD607F}"/>
              </a:ext>
            </a:extLst>
          </p:cNvPr>
          <p:cNvGrpSpPr/>
          <p:nvPr/>
        </p:nvGrpSpPr>
        <p:grpSpPr>
          <a:xfrm>
            <a:off x="2142163" y="6117564"/>
            <a:ext cx="720000" cy="430244"/>
            <a:chOff x="6555416" y="4900731"/>
            <a:chExt cx="720000" cy="378515"/>
          </a:xfrm>
        </p:grpSpPr>
        <p:sp>
          <p:nvSpPr>
            <p:cNvPr id="294" name="四角形: 上の 2 つの角を丸める 293">
              <a:extLst>
                <a:ext uri="{FF2B5EF4-FFF2-40B4-BE49-F238E27FC236}">
                  <a16:creationId xmlns:a16="http://schemas.microsoft.com/office/drawing/2014/main" id="{FDBC0229-3C75-4ED4-8397-DB2C1F96140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喜界町</a:t>
              </a:r>
            </a:p>
          </p:txBody>
        </p:sp>
        <p:sp>
          <p:nvSpPr>
            <p:cNvPr id="295" name="四角形: 上の 2 つの角を丸める 294">
              <a:extLst>
                <a:ext uri="{FF2B5EF4-FFF2-40B4-BE49-F238E27FC236}">
                  <a16:creationId xmlns:a16="http://schemas.microsoft.com/office/drawing/2014/main" id="{41D151E9-25A5-4581-B6B8-FF84D036ED2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6" name="グループ化 295">
            <a:extLst>
              <a:ext uri="{FF2B5EF4-FFF2-40B4-BE49-F238E27FC236}">
                <a16:creationId xmlns:a16="http://schemas.microsoft.com/office/drawing/2014/main" id="{E72CCDA0-5B6D-41F3-9BAA-630740BD681F}"/>
              </a:ext>
            </a:extLst>
          </p:cNvPr>
          <p:cNvGrpSpPr/>
          <p:nvPr/>
        </p:nvGrpSpPr>
        <p:grpSpPr>
          <a:xfrm>
            <a:off x="198220" y="6801872"/>
            <a:ext cx="720000" cy="430244"/>
            <a:chOff x="6555416" y="4900731"/>
            <a:chExt cx="720000" cy="378515"/>
          </a:xfrm>
        </p:grpSpPr>
        <p:sp>
          <p:nvSpPr>
            <p:cNvPr id="297" name="四角形: 上の 2 つの角を丸める 296">
              <a:extLst>
                <a:ext uri="{FF2B5EF4-FFF2-40B4-BE49-F238E27FC236}">
                  <a16:creationId xmlns:a16="http://schemas.microsoft.com/office/drawing/2014/main" id="{77A057AE-FB4C-4397-8F6A-108988DB8E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瀬戸内町</a:t>
              </a:r>
            </a:p>
          </p:txBody>
        </p:sp>
        <p:sp>
          <p:nvSpPr>
            <p:cNvPr id="298" name="四角形: 上の 2 つの角を丸める 297">
              <a:extLst>
                <a:ext uri="{FF2B5EF4-FFF2-40B4-BE49-F238E27FC236}">
                  <a16:creationId xmlns:a16="http://schemas.microsoft.com/office/drawing/2014/main" id="{436615BA-48D3-4310-8A05-ACF131D38BB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9" name="グループ化 298">
            <a:extLst>
              <a:ext uri="{FF2B5EF4-FFF2-40B4-BE49-F238E27FC236}">
                <a16:creationId xmlns:a16="http://schemas.microsoft.com/office/drawing/2014/main" id="{2C528802-14EB-4581-BF24-3BDCBBA10DDA}"/>
              </a:ext>
            </a:extLst>
          </p:cNvPr>
          <p:cNvGrpSpPr/>
          <p:nvPr/>
        </p:nvGrpSpPr>
        <p:grpSpPr>
          <a:xfrm>
            <a:off x="96620" y="8719572"/>
            <a:ext cx="720000" cy="430244"/>
            <a:chOff x="6555416" y="4900731"/>
            <a:chExt cx="720000" cy="378515"/>
          </a:xfrm>
        </p:grpSpPr>
        <p:sp>
          <p:nvSpPr>
            <p:cNvPr id="300" name="四角形: 上の 2 つの角を丸める 299">
              <a:extLst>
                <a:ext uri="{FF2B5EF4-FFF2-40B4-BE49-F238E27FC236}">
                  <a16:creationId xmlns:a16="http://schemas.microsoft.com/office/drawing/2014/main" id="{442F0DD8-1406-4190-A2F9-890145CA47E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与論町</a:t>
              </a:r>
            </a:p>
          </p:txBody>
        </p:sp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391D1D1F-9BDF-4C80-A34A-D068498780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2" name="グループ化 301">
            <a:extLst>
              <a:ext uri="{FF2B5EF4-FFF2-40B4-BE49-F238E27FC236}">
                <a16:creationId xmlns:a16="http://schemas.microsoft.com/office/drawing/2014/main" id="{592E25D1-0A69-4A85-8115-9E5A21DE80F4}"/>
              </a:ext>
            </a:extLst>
          </p:cNvPr>
          <p:cNvGrpSpPr/>
          <p:nvPr/>
        </p:nvGrpSpPr>
        <p:grpSpPr>
          <a:xfrm>
            <a:off x="911960" y="9176772"/>
            <a:ext cx="720000" cy="430244"/>
            <a:chOff x="6555416" y="4900731"/>
            <a:chExt cx="720000" cy="378515"/>
          </a:xfrm>
        </p:grpSpPr>
        <p:sp>
          <p:nvSpPr>
            <p:cNvPr id="303" name="四角形: 上の 2 つの角を丸める 302">
              <a:extLst>
                <a:ext uri="{FF2B5EF4-FFF2-40B4-BE49-F238E27FC236}">
                  <a16:creationId xmlns:a16="http://schemas.microsoft.com/office/drawing/2014/main" id="{F7A678B5-47FF-4208-B936-C243E16CCE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知名町</a:t>
              </a:r>
            </a:p>
          </p:txBody>
        </p:sp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376080DA-B120-4D31-97DF-CCC467B8AEF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BB43E75C-D261-4364-9C4A-0CB73C11CAEC}"/>
              </a:ext>
            </a:extLst>
          </p:cNvPr>
          <p:cNvGrpSpPr/>
          <p:nvPr/>
        </p:nvGrpSpPr>
        <p:grpSpPr>
          <a:xfrm>
            <a:off x="1696820" y="8742432"/>
            <a:ext cx="720000" cy="430244"/>
            <a:chOff x="6555416" y="4900731"/>
            <a:chExt cx="720000" cy="378515"/>
          </a:xfrm>
        </p:grpSpPr>
        <p:sp>
          <p:nvSpPr>
            <p:cNvPr id="306" name="四角形: 上の 2 つの角を丸める 305">
              <a:extLst>
                <a:ext uri="{FF2B5EF4-FFF2-40B4-BE49-F238E27FC236}">
                  <a16:creationId xmlns:a16="http://schemas.microsoft.com/office/drawing/2014/main" id="{D663C624-8C87-4BB3-8016-BCF7696A903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和泊町</a:t>
              </a:r>
            </a:p>
          </p:txBody>
        </p:sp>
        <p:sp>
          <p:nvSpPr>
            <p:cNvPr id="307" name="四角形: 上の 2 つの角を丸める 306">
              <a:extLst>
                <a:ext uri="{FF2B5EF4-FFF2-40B4-BE49-F238E27FC236}">
                  <a16:creationId xmlns:a16="http://schemas.microsoft.com/office/drawing/2014/main" id="{22698475-62BA-40A3-AD91-2FFCA97693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4538D449-7C0F-4347-8B60-2290DF41CCB6}"/>
              </a:ext>
            </a:extLst>
          </p:cNvPr>
          <p:cNvGrpSpPr/>
          <p:nvPr/>
        </p:nvGrpSpPr>
        <p:grpSpPr>
          <a:xfrm>
            <a:off x="1590140" y="7934712"/>
            <a:ext cx="720000" cy="430244"/>
            <a:chOff x="6555416" y="4900731"/>
            <a:chExt cx="720000" cy="378515"/>
          </a:xfrm>
        </p:grpSpPr>
        <p:sp>
          <p:nvSpPr>
            <p:cNvPr id="309" name="四角形: 上の 2 つの角を丸める 308">
              <a:extLst>
                <a:ext uri="{FF2B5EF4-FFF2-40B4-BE49-F238E27FC236}">
                  <a16:creationId xmlns:a16="http://schemas.microsoft.com/office/drawing/2014/main" id="{27FB54CD-990A-48A6-9A39-34A784147BD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徳之島町</a:t>
              </a:r>
            </a:p>
          </p:txBody>
        </p:sp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A7FE2D43-6AE1-4976-9159-4E21C1A4649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1" name="グループ化 310">
            <a:extLst>
              <a:ext uri="{FF2B5EF4-FFF2-40B4-BE49-F238E27FC236}">
                <a16:creationId xmlns:a16="http://schemas.microsoft.com/office/drawing/2014/main" id="{EE04628B-E730-458F-A383-83D24CA84B12}"/>
              </a:ext>
            </a:extLst>
          </p:cNvPr>
          <p:cNvGrpSpPr/>
          <p:nvPr/>
        </p:nvGrpSpPr>
        <p:grpSpPr>
          <a:xfrm>
            <a:off x="477620" y="7683605"/>
            <a:ext cx="720000" cy="430244"/>
            <a:chOff x="6555416" y="4900731"/>
            <a:chExt cx="720000" cy="378515"/>
          </a:xfrm>
        </p:grpSpPr>
        <p:sp>
          <p:nvSpPr>
            <p:cNvPr id="312" name="四角形: 上の 2 つの角を丸める 311">
              <a:extLst>
                <a:ext uri="{FF2B5EF4-FFF2-40B4-BE49-F238E27FC236}">
                  <a16:creationId xmlns:a16="http://schemas.microsoft.com/office/drawing/2014/main" id="{7F41C79F-3111-4578-A655-8BDE11AC250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天城町</a:t>
              </a:r>
            </a:p>
          </p:txBody>
        </p:sp>
        <p:sp>
          <p:nvSpPr>
            <p:cNvPr id="313" name="四角形: 上の 2 つの角を丸める 312">
              <a:extLst>
                <a:ext uri="{FF2B5EF4-FFF2-40B4-BE49-F238E27FC236}">
                  <a16:creationId xmlns:a16="http://schemas.microsoft.com/office/drawing/2014/main" id="{3CBED2F2-E8FF-414A-88A9-DD70E90654A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4" name="グループ化 313">
            <a:extLst>
              <a:ext uri="{FF2B5EF4-FFF2-40B4-BE49-F238E27FC236}">
                <a16:creationId xmlns:a16="http://schemas.microsoft.com/office/drawing/2014/main" id="{DF35EFE8-1A27-4209-BF9A-9A028A0AEABE}"/>
              </a:ext>
            </a:extLst>
          </p:cNvPr>
          <p:cNvGrpSpPr/>
          <p:nvPr/>
        </p:nvGrpSpPr>
        <p:grpSpPr>
          <a:xfrm>
            <a:off x="477620" y="8193792"/>
            <a:ext cx="720000" cy="430244"/>
            <a:chOff x="6555416" y="4900731"/>
            <a:chExt cx="720000" cy="378515"/>
          </a:xfrm>
        </p:grpSpPr>
        <p:sp>
          <p:nvSpPr>
            <p:cNvPr id="315" name="四角形: 上の 2 つの角を丸める 314">
              <a:extLst>
                <a:ext uri="{FF2B5EF4-FFF2-40B4-BE49-F238E27FC236}">
                  <a16:creationId xmlns:a16="http://schemas.microsoft.com/office/drawing/2014/main" id="{FFDB730A-189C-4FD3-9F62-1770735644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伊仙町</a:t>
              </a:r>
            </a:p>
          </p:txBody>
        </p:sp>
        <p:sp>
          <p:nvSpPr>
            <p:cNvPr id="316" name="四角形: 上の 2 つの角を丸める 315">
              <a:extLst>
                <a:ext uri="{FF2B5EF4-FFF2-40B4-BE49-F238E27FC236}">
                  <a16:creationId xmlns:a16="http://schemas.microsoft.com/office/drawing/2014/main" id="{0AFF5742-6A89-47F2-B4C8-EB5DA1A7E31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7" name="グループ化 316">
            <a:extLst>
              <a:ext uri="{FF2B5EF4-FFF2-40B4-BE49-F238E27FC236}">
                <a16:creationId xmlns:a16="http://schemas.microsoft.com/office/drawing/2014/main" id="{0D907A1F-6BE1-42AB-8042-B27A3465138E}"/>
              </a:ext>
            </a:extLst>
          </p:cNvPr>
          <p:cNvGrpSpPr/>
          <p:nvPr/>
        </p:nvGrpSpPr>
        <p:grpSpPr>
          <a:xfrm>
            <a:off x="1721576" y="5622442"/>
            <a:ext cx="720000" cy="430244"/>
            <a:chOff x="6555416" y="4900731"/>
            <a:chExt cx="720000" cy="378515"/>
          </a:xfrm>
        </p:grpSpPr>
        <p:sp>
          <p:nvSpPr>
            <p:cNvPr id="318" name="四角形: 上の 2 つの角を丸める 317">
              <a:extLst>
                <a:ext uri="{FF2B5EF4-FFF2-40B4-BE49-F238E27FC236}">
                  <a16:creationId xmlns:a16="http://schemas.microsoft.com/office/drawing/2014/main" id="{E7F3B1A4-1720-4C6A-B7C4-03CFDD8FE19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龍郷町</a:t>
              </a:r>
            </a:p>
          </p:txBody>
        </p:sp>
        <p:sp>
          <p:nvSpPr>
            <p:cNvPr id="319" name="四角形: 上の 2 つの角を丸める 318">
              <a:extLst>
                <a:ext uri="{FF2B5EF4-FFF2-40B4-BE49-F238E27FC236}">
                  <a16:creationId xmlns:a16="http://schemas.microsoft.com/office/drawing/2014/main" id="{E3BF3993-5C1B-41DD-8B02-D0FF6A6BEAA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0" name="グループ化 319">
            <a:extLst>
              <a:ext uri="{FF2B5EF4-FFF2-40B4-BE49-F238E27FC236}">
                <a16:creationId xmlns:a16="http://schemas.microsoft.com/office/drawing/2014/main" id="{AA46A61E-E8F8-4875-BF5D-3811CA4E7095}"/>
              </a:ext>
            </a:extLst>
          </p:cNvPr>
          <p:cNvGrpSpPr/>
          <p:nvPr/>
        </p:nvGrpSpPr>
        <p:grpSpPr>
          <a:xfrm>
            <a:off x="616676" y="5584342"/>
            <a:ext cx="720000" cy="430244"/>
            <a:chOff x="6555416" y="4900731"/>
            <a:chExt cx="720000" cy="378515"/>
          </a:xfrm>
        </p:grpSpPr>
        <p:sp>
          <p:nvSpPr>
            <p:cNvPr id="321" name="四角形: 上の 2 つの角を丸める 320">
              <a:extLst>
                <a:ext uri="{FF2B5EF4-FFF2-40B4-BE49-F238E27FC236}">
                  <a16:creationId xmlns:a16="http://schemas.microsoft.com/office/drawing/2014/main" id="{696A27B1-D99C-49B7-B0C6-FF64CAE7F0B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大和村</a:t>
              </a:r>
            </a:p>
          </p:txBody>
        </p:sp>
        <p:sp>
          <p:nvSpPr>
            <p:cNvPr id="322" name="四角形: 上の 2 つの角を丸める 321">
              <a:extLst>
                <a:ext uri="{FF2B5EF4-FFF2-40B4-BE49-F238E27FC236}">
                  <a16:creationId xmlns:a16="http://schemas.microsoft.com/office/drawing/2014/main" id="{8FC9FF12-918C-4781-8DD2-16FA5FC8547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2" name="グループ化 381">
            <a:extLst>
              <a:ext uri="{FF2B5EF4-FFF2-40B4-BE49-F238E27FC236}">
                <a16:creationId xmlns:a16="http://schemas.microsoft.com/office/drawing/2014/main" id="{DCCCF791-9D87-4B0E-8835-14977C1008C1}"/>
              </a:ext>
            </a:extLst>
          </p:cNvPr>
          <p:cNvGrpSpPr/>
          <p:nvPr/>
        </p:nvGrpSpPr>
        <p:grpSpPr>
          <a:xfrm>
            <a:off x="220436" y="6132982"/>
            <a:ext cx="720000" cy="430244"/>
            <a:chOff x="6555416" y="4900731"/>
            <a:chExt cx="720000" cy="378515"/>
          </a:xfrm>
        </p:grpSpPr>
        <p:sp>
          <p:nvSpPr>
            <p:cNvPr id="383" name="四角形: 上の 2 つの角を丸める 382">
              <a:extLst>
                <a:ext uri="{FF2B5EF4-FFF2-40B4-BE49-F238E27FC236}">
                  <a16:creationId xmlns:a16="http://schemas.microsoft.com/office/drawing/2014/main" id="{F27EF247-1908-4899-AAC1-842AC82AC63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宇検村</a:t>
              </a:r>
            </a:p>
          </p:txBody>
        </p:sp>
        <p:sp>
          <p:nvSpPr>
            <p:cNvPr id="384" name="四角形: 上の 2 つの角を丸める 383">
              <a:extLst>
                <a:ext uri="{FF2B5EF4-FFF2-40B4-BE49-F238E27FC236}">
                  <a16:creationId xmlns:a16="http://schemas.microsoft.com/office/drawing/2014/main" id="{708373E5-BA89-452F-A970-737AA8B439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9517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25" name="Group 365"/>
          <p:cNvGrpSpPr>
            <a:grpSpLocks/>
          </p:cNvGrpSpPr>
          <p:nvPr/>
        </p:nvGrpSpPr>
        <p:grpSpPr bwMode="auto">
          <a:xfrm>
            <a:off x="182563" y="548822"/>
            <a:ext cx="5753554" cy="8711974"/>
            <a:chOff x="161" y="148"/>
            <a:chExt cx="5074" cy="7683"/>
          </a:xfrm>
        </p:grpSpPr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161" y="6073"/>
              <a:ext cx="141" cy="199"/>
            </a:xfrm>
            <a:custGeom>
              <a:avLst/>
              <a:gdLst>
                <a:gd name="T0" fmla="*/ 56 w 141"/>
                <a:gd name="T1" fmla="*/ 0 h 199"/>
                <a:gd name="T2" fmla="*/ 28 w 141"/>
                <a:gd name="T3" fmla="*/ 57 h 199"/>
                <a:gd name="T4" fmla="*/ 0 w 141"/>
                <a:gd name="T5" fmla="*/ 57 h 199"/>
                <a:gd name="T6" fmla="*/ 0 w 141"/>
                <a:gd name="T7" fmla="*/ 199 h 199"/>
                <a:gd name="T8" fmla="*/ 85 w 141"/>
                <a:gd name="T9" fmla="*/ 170 h 199"/>
                <a:gd name="T10" fmla="*/ 85 w 141"/>
                <a:gd name="T11" fmla="*/ 85 h 199"/>
                <a:gd name="T12" fmla="*/ 141 w 141"/>
                <a:gd name="T13" fmla="*/ 57 h 199"/>
                <a:gd name="T14" fmla="*/ 113 w 141"/>
                <a:gd name="T15" fmla="*/ 0 h 199"/>
                <a:gd name="T16" fmla="*/ 56 w 141"/>
                <a:gd name="T1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199">
                  <a:moveTo>
                    <a:pt x="56" y="0"/>
                  </a:moveTo>
                  <a:lnTo>
                    <a:pt x="28" y="57"/>
                  </a:lnTo>
                  <a:lnTo>
                    <a:pt x="0" y="57"/>
                  </a:lnTo>
                  <a:lnTo>
                    <a:pt x="0" y="199"/>
                  </a:lnTo>
                  <a:lnTo>
                    <a:pt x="85" y="170"/>
                  </a:lnTo>
                  <a:lnTo>
                    <a:pt x="85" y="85"/>
                  </a:lnTo>
                  <a:lnTo>
                    <a:pt x="141" y="57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359" y="6102"/>
              <a:ext cx="199" cy="170"/>
            </a:xfrm>
            <a:custGeom>
              <a:avLst/>
              <a:gdLst>
                <a:gd name="T0" fmla="*/ 0 w 199"/>
                <a:gd name="T1" fmla="*/ 56 h 170"/>
                <a:gd name="T2" fmla="*/ 28 w 199"/>
                <a:gd name="T3" fmla="*/ 113 h 170"/>
                <a:gd name="T4" fmla="*/ 85 w 199"/>
                <a:gd name="T5" fmla="*/ 113 h 170"/>
                <a:gd name="T6" fmla="*/ 170 w 199"/>
                <a:gd name="T7" fmla="*/ 170 h 170"/>
                <a:gd name="T8" fmla="*/ 199 w 199"/>
                <a:gd name="T9" fmla="*/ 113 h 170"/>
                <a:gd name="T10" fmla="*/ 199 w 199"/>
                <a:gd name="T11" fmla="*/ 56 h 170"/>
                <a:gd name="T12" fmla="*/ 170 w 199"/>
                <a:gd name="T13" fmla="*/ 85 h 170"/>
                <a:gd name="T14" fmla="*/ 142 w 199"/>
                <a:gd name="T15" fmla="*/ 28 h 170"/>
                <a:gd name="T16" fmla="*/ 113 w 199"/>
                <a:gd name="T17" fmla="*/ 85 h 170"/>
                <a:gd name="T18" fmla="*/ 57 w 199"/>
                <a:gd name="T19" fmla="*/ 56 h 170"/>
                <a:gd name="T20" fmla="*/ 57 w 199"/>
                <a:gd name="T21" fmla="*/ 0 h 170"/>
                <a:gd name="T22" fmla="*/ 28 w 199"/>
                <a:gd name="T23" fmla="*/ 0 h 170"/>
                <a:gd name="T24" fmla="*/ 0 w 199"/>
                <a:gd name="T25" fmla="*/ 56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9" h="170">
                  <a:moveTo>
                    <a:pt x="0" y="56"/>
                  </a:moveTo>
                  <a:lnTo>
                    <a:pt x="28" y="113"/>
                  </a:lnTo>
                  <a:lnTo>
                    <a:pt x="85" y="113"/>
                  </a:lnTo>
                  <a:lnTo>
                    <a:pt x="170" y="170"/>
                  </a:lnTo>
                  <a:lnTo>
                    <a:pt x="199" y="113"/>
                  </a:lnTo>
                  <a:lnTo>
                    <a:pt x="199" y="56"/>
                  </a:lnTo>
                  <a:lnTo>
                    <a:pt x="170" y="85"/>
                  </a:lnTo>
                  <a:lnTo>
                    <a:pt x="142" y="28"/>
                  </a:lnTo>
                  <a:lnTo>
                    <a:pt x="113" y="85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28" y="0"/>
                  </a:lnTo>
                  <a:lnTo>
                    <a:pt x="0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274" y="5563"/>
              <a:ext cx="567" cy="539"/>
            </a:xfrm>
            <a:custGeom>
              <a:avLst/>
              <a:gdLst>
                <a:gd name="T0" fmla="*/ 0 w 567"/>
                <a:gd name="T1" fmla="*/ 85 h 539"/>
                <a:gd name="T2" fmla="*/ 28 w 567"/>
                <a:gd name="T3" fmla="*/ 198 h 539"/>
                <a:gd name="T4" fmla="*/ 0 w 567"/>
                <a:gd name="T5" fmla="*/ 255 h 539"/>
                <a:gd name="T6" fmla="*/ 85 w 567"/>
                <a:gd name="T7" fmla="*/ 227 h 539"/>
                <a:gd name="T8" fmla="*/ 142 w 567"/>
                <a:gd name="T9" fmla="*/ 255 h 539"/>
                <a:gd name="T10" fmla="*/ 113 w 567"/>
                <a:gd name="T11" fmla="*/ 340 h 539"/>
                <a:gd name="T12" fmla="*/ 142 w 567"/>
                <a:gd name="T13" fmla="*/ 397 h 539"/>
                <a:gd name="T14" fmla="*/ 85 w 567"/>
                <a:gd name="T15" fmla="*/ 453 h 539"/>
                <a:gd name="T16" fmla="*/ 142 w 567"/>
                <a:gd name="T17" fmla="*/ 482 h 539"/>
                <a:gd name="T18" fmla="*/ 170 w 567"/>
                <a:gd name="T19" fmla="*/ 397 h 539"/>
                <a:gd name="T20" fmla="*/ 227 w 567"/>
                <a:gd name="T21" fmla="*/ 368 h 539"/>
                <a:gd name="T22" fmla="*/ 284 w 567"/>
                <a:gd name="T23" fmla="*/ 397 h 539"/>
                <a:gd name="T24" fmla="*/ 255 w 567"/>
                <a:gd name="T25" fmla="*/ 482 h 539"/>
                <a:gd name="T26" fmla="*/ 340 w 567"/>
                <a:gd name="T27" fmla="*/ 539 h 539"/>
                <a:gd name="T28" fmla="*/ 340 w 567"/>
                <a:gd name="T29" fmla="*/ 510 h 539"/>
                <a:gd name="T30" fmla="*/ 340 w 567"/>
                <a:gd name="T31" fmla="*/ 425 h 539"/>
                <a:gd name="T32" fmla="*/ 397 w 567"/>
                <a:gd name="T33" fmla="*/ 425 h 539"/>
                <a:gd name="T34" fmla="*/ 454 w 567"/>
                <a:gd name="T35" fmla="*/ 425 h 539"/>
                <a:gd name="T36" fmla="*/ 454 w 567"/>
                <a:gd name="T37" fmla="*/ 510 h 539"/>
                <a:gd name="T38" fmla="*/ 510 w 567"/>
                <a:gd name="T39" fmla="*/ 510 h 539"/>
                <a:gd name="T40" fmla="*/ 567 w 567"/>
                <a:gd name="T41" fmla="*/ 368 h 539"/>
                <a:gd name="T42" fmla="*/ 539 w 567"/>
                <a:gd name="T43" fmla="*/ 340 h 539"/>
                <a:gd name="T44" fmla="*/ 454 w 567"/>
                <a:gd name="T45" fmla="*/ 368 h 539"/>
                <a:gd name="T46" fmla="*/ 397 w 567"/>
                <a:gd name="T47" fmla="*/ 312 h 539"/>
                <a:gd name="T48" fmla="*/ 369 w 567"/>
                <a:gd name="T49" fmla="*/ 368 h 539"/>
                <a:gd name="T50" fmla="*/ 340 w 567"/>
                <a:gd name="T51" fmla="*/ 312 h 539"/>
                <a:gd name="T52" fmla="*/ 312 w 567"/>
                <a:gd name="T53" fmla="*/ 312 h 539"/>
                <a:gd name="T54" fmla="*/ 284 w 567"/>
                <a:gd name="T55" fmla="*/ 227 h 539"/>
                <a:gd name="T56" fmla="*/ 227 w 567"/>
                <a:gd name="T57" fmla="*/ 283 h 539"/>
                <a:gd name="T58" fmla="*/ 255 w 567"/>
                <a:gd name="T59" fmla="*/ 142 h 539"/>
                <a:gd name="T60" fmla="*/ 170 w 567"/>
                <a:gd name="T61" fmla="*/ 198 h 539"/>
                <a:gd name="T62" fmla="*/ 85 w 567"/>
                <a:gd name="T63" fmla="*/ 113 h 539"/>
                <a:gd name="T64" fmla="*/ 170 w 567"/>
                <a:gd name="T65" fmla="*/ 85 h 539"/>
                <a:gd name="T66" fmla="*/ 142 w 567"/>
                <a:gd name="T67" fmla="*/ 28 h 539"/>
                <a:gd name="T68" fmla="*/ 113 w 567"/>
                <a:gd name="T69" fmla="*/ 28 h 539"/>
                <a:gd name="T70" fmla="*/ 85 w 567"/>
                <a:gd name="T71" fmla="*/ 0 h 539"/>
                <a:gd name="T72" fmla="*/ 0 w 567"/>
                <a:gd name="T73" fmla="*/ 85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7" h="539">
                  <a:moveTo>
                    <a:pt x="0" y="85"/>
                  </a:moveTo>
                  <a:lnTo>
                    <a:pt x="28" y="198"/>
                  </a:lnTo>
                  <a:lnTo>
                    <a:pt x="0" y="255"/>
                  </a:lnTo>
                  <a:lnTo>
                    <a:pt x="85" y="227"/>
                  </a:lnTo>
                  <a:lnTo>
                    <a:pt x="142" y="255"/>
                  </a:lnTo>
                  <a:lnTo>
                    <a:pt x="113" y="340"/>
                  </a:lnTo>
                  <a:lnTo>
                    <a:pt x="142" y="397"/>
                  </a:lnTo>
                  <a:lnTo>
                    <a:pt x="85" y="453"/>
                  </a:lnTo>
                  <a:lnTo>
                    <a:pt x="142" y="482"/>
                  </a:lnTo>
                  <a:lnTo>
                    <a:pt x="170" y="397"/>
                  </a:lnTo>
                  <a:lnTo>
                    <a:pt x="227" y="368"/>
                  </a:lnTo>
                  <a:lnTo>
                    <a:pt x="284" y="397"/>
                  </a:lnTo>
                  <a:lnTo>
                    <a:pt x="255" y="482"/>
                  </a:lnTo>
                  <a:lnTo>
                    <a:pt x="340" y="539"/>
                  </a:lnTo>
                  <a:lnTo>
                    <a:pt x="340" y="510"/>
                  </a:lnTo>
                  <a:lnTo>
                    <a:pt x="340" y="425"/>
                  </a:lnTo>
                  <a:lnTo>
                    <a:pt x="397" y="425"/>
                  </a:lnTo>
                  <a:lnTo>
                    <a:pt x="454" y="425"/>
                  </a:lnTo>
                  <a:lnTo>
                    <a:pt x="454" y="510"/>
                  </a:lnTo>
                  <a:lnTo>
                    <a:pt x="510" y="510"/>
                  </a:lnTo>
                  <a:lnTo>
                    <a:pt x="567" y="368"/>
                  </a:lnTo>
                  <a:lnTo>
                    <a:pt x="539" y="340"/>
                  </a:lnTo>
                  <a:lnTo>
                    <a:pt x="454" y="368"/>
                  </a:lnTo>
                  <a:lnTo>
                    <a:pt x="397" y="312"/>
                  </a:lnTo>
                  <a:lnTo>
                    <a:pt x="369" y="368"/>
                  </a:lnTo>
                  <a:lnTo>
                    <a:pt x="340" y="312"/>
                  </a:lnTo>
                  <a:lnTo>
                    <a:pt x="312" y="312"/>
                  </a:lnTo>
                  <a:lnTo>
                    <a:pt x="284" y="227"/>
                  </a:lnTo>
                  <a:lnTo>
                    <a:pt x="227" y="283"/>
                  </a:lnTo>
                  <a:lnTo>
                    <a:pt x="255" y="142"/>
                  </a:lnTo>
                  <a:lnTo>
                    <a:pt x="170" y="198"/>
                  </a:lnTo>
                  <a:lnTo>
                    <a:pt x="85" y="113"/>
                  </a:lnTo>
                  <a:lnTo>
                    <a:pt x="170" y="85"/>
                  </a:lnTo>
                  <a:lnTo>
                    <a:pt x="142" y="28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0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161" y="5393"/>
              <a:ext cx="907" cy="538"/>
            </a:xfrm>
            <a:custGeom>
              <a:avLst/>
              <a:gdLst>
                <a:gd name="T0" fmla="*/ 0 w 907"/>
                <a:gd name="T1" fmla="*/ 0 h 538"/>
                <a:gd name="T2" fmla="*/ 283 w 907"/>
                <a:gd name="T3" fmla="*/ 56 h 538"/>
                <a:gd name="T4" fmla="*/ 453 w 907"/>
                <a:gd name="T5" fmla="*/ 28 h 538"/>
                <a:gd name="T6" fmla="*/ 538 w 907"/>
                <a:gd name="T7" fmla="*/ 85 h 538"/>
                <a:gd name="T8" fmla="*/ 623 w 907"/>
                <a:gd name="T9" fmla="*/ 56 h 538"/>
                <a:gd name="T10" fmla="*/ 708 w 907"/>
                <a:gd name="T11" fmla="*/ 142 h 538"/>
                <a:gd name="T12" fmla="*/ 850 w 907"/>
                <a:gd name="T13" fmla="*/ 142 h 538"/>
                <a:gd name="T14" fmla="*/ 907 w 907"/>
                <a:gd name="T15" fmla="*/ 227 h 538"/>
                <a:gd name="T16" fmla="*/ 850 w 907"/>
                <a:gd name="T17" fmla="*/ 227 h 538"/>
                <a:gd name="T18" fmla="*/ 850 w 907"/>
                <a:gd name="T19" fmla="*/ 368 h 538"/>
                <a:gd name="T20" fmla="*/ 680 w 907"/>
                <a:gd name="T21" fmla="*/ 283 h 538"/>
                <a:gd name="T22" fmla="*/ 623 w 907"/>
                <a:gd name="T23" fmla="*/ 312 h 538"/>
                <a:gd name="T24" fmla="*/ 708 w 907"/>
                <a:gd name="T25" fmla="*/ 397 h 538"/>
                <a:gd name="T26" fmla="*/ 765 w 907"/>
                <a:gd name="T27" fmla="*/ 538 h 538"/>
                <a:gd name="T28" fmla="*/ 680 w 907"/>
                <a:gd name="T29" fmla="*/ 482 h 538"/>
                <a:gd name="T30" fmla="*/ 652 w 907"/>
                <a:gd name="T31" fmla="*/ 425 h 538"/>
                <a:gd name="T32" fmla="*/ 595 w 907"/>
                <a:gd name="T33" fmla="*/ 453 h 538"/>
                <a:gd name="T34" fmla="*/ 453 w 907"/>
                <a:gd name="T35" fmla="*/ 340 h 538"/>
                <a:gd name="T36" fmla="*/ 482 w 907"/>
                <a:gd name="T37" fmla="*/ 283 h 538"/>
                <a:gd name="T38" fmla="*/ 397 w 907"/>
                <a:gd name="T39" fmla="*/ 283 h 538"/>
                <a:gd name="T40" fmla="*/ 453 w 907"/>
                <a:gd name="T41" fmla="*/ 142 h 538"/>
                <a:gd name="T42" fmla="*/ 368 w 907"/>
                <a:gd name="T43" fmla="*/ 85 h 538"/>
                <a:gd name="T44" fmla="*/ 368 w 907"/>
                <a:gd name="T45" fmla="*/ 198 h 538"/>
                <a:gd name="T46" fmla="*/ 311 w 907"/>
                <a:gd name="T47" fmla="*/ 198 h 538"/>
                <a:gd name="T48" fmla="*/ 283 w 907"/>
                <a:gd name="T49" fmla="*/ 113 h 538"/>
                <a:gd name="T50" fmla="*/ 198 w 907"/>
                <a:gd name="T51" fmla="*/ 142 h 538"/>
                <a:gd name="T52" fmla="*/ 113 w 907"/>
                <a:gd name="T53" fmla="*/ 113 h 538"/>
                <a:gd name="T54" fmla="*/ 85 w 907"/>
                <a:gd name="T55" fmla="*/ 85 h 538"/>
                <a:gd name="T56" fmla="*/ 28 w 907"/>
                <a:gd name="T57" fmla="*/ 85 h 538"/>
                <a:gd name="T58" fmla="*/ 0 w 907"/>
                <a:gd name="T59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07" h="538">
                  <a:moveTo>
                    <a:pt x="0" y="0"/>
                  </a:moveTo>
                  <a:lnTo>
                    <a:pt x="283" y="56"/>
                  </a:lnTo>
                  <a:lnTo>
                    <a:pt x="453" y="28"/>
                  </a:lnTo>
                  <a:lnTo>
                    <a:pt x="538" y="85"/>
                  </a:lnTo>
                  <a:lnTo>
                    <a:pt x="623" y="56"/>
                  </a:lnTo>
                  <a:lnTo>
                    <a:pt x="708" y="142"/>
                  </a:lnTo>
                  <a:lnTo>
                    <a:pt x="850" y="142"/>
                  </a:lnTo>
                  <a:lnTo>
                    <a:pt x="907" y="227"/>
                  </a:lnTo>
                  <a:lnTo>
                    <a:pt x="850" y="227"/>
                  </a:lnTo>
                  <a:lnTo>
                    <a:pt x="850" y="368"/>
                  </a:lnTo>
                  <a:lnTo>
                    <a:pt x="680" y="283"/>
                  </a:lnTo>
                  <a:lnTo>
                    <a:pt x="623" y="312"/>
                  </a:lnTo>
                  <a:lnTo>
                    <a:pt x="708" y="397"/>
                  </a:lnTo>
                  <a:lnTo>
                    <a:pt x="765" y="538"/>
                  </a:lnTo>
                  <a:lnTo>
                    <a:pt x="680" y="482"/>
                  </a:lnTo>
                  <a:lnTo>
                    <a:pt x="652" y="425"/>
                  </a:lnTo>
                  <a:lnTo>
                    <a:pt x="595" y="453"/>
                  </a:lnTo>
                  <a:lnTo>
                    <a:pt x="453" y="340"/>
                  </a:lnTo>
                  <a:lnTo>
                    <a:pt x="482" y="283"/>
                  </a:lnTo>
                  <a:lnTo>
                    <a:pt x="397" y="283"/>
                  </a:lnTo>
                  <a:lnTo>
                    <a:pt x="453" y="142"/>
                  </a:lnTo>
                  <a:lnTo>
                    <a:pt x="368" y="85"/>
                  </a:lnTo>
                  <a:lnTo>
                    <a:pt x="368" y="198"/>
                  </a:lnTo>
                  <a:lnTo>
                    <a:pt x="311" y="198"/>
                  </a:lnTo>
                  <a:lnTo>
                    <a:pt x="283" y="113"/>
                  </a:lnTo>
                  <a:lnTo>
                    <a:pt x="198" y="142"/>
                  </a:lnTo>
                  <a:lnTo>
                    <a:pt x="113" y="113"/>
                  </a:lnTo>
                  <a:lnTo>
                    <a:pt x="85" y="85"/>
                  </a:lnTo>
                  <a:lnTo>
                    <a:pt x="28" y="8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189" y="5138"/>
              <a:ext cx="709" cy="340"/>
            </a:xfrm>
            <a:custGeom>
              <a:avLst/>
              <a:gdLst>
                <a:gd name="T0" fmla="*/ 595 w 709"/>
                <a:gd name="T1" fmla="*/ 311 h 340"/>
                <a:gd name="T2" fmla="*/ 510 w 709"/>
                <a:gd name="T3" fmla="*/ 340 h 340"/>
                <a:gd name="T4" fmla="*/ 425 w 709"/>
                <a:gd name="T5" fmla="*/ 283 h 340"/>
                <a:gd name="T6" fmla="*/ 255 w 709"/>
                <a:gd name="T7" fmla="*/ 311 h 340"/>
                <a:gd name="T8" fmla="*/ 0 w 709"/>
                <a:gd name="T9" fmla="*/ 255 h 340"/>
                <a:gd name="T10" fmla="*/ 113 w 709"/>
                <a:gd name="T11" fmla="*/ 198 h 340"/>
                <a:gd name="T12" fmla="*/ 170 w 709"/>
                <a:gd name="T13" fmla="*/ 255 h 340"/>
                <a:gd name="T14" fmla="*/ 227 w 709"/>
                <a:gd name="T15" fmla="*/ 198 h 340"/>
                <a:gd name="T16" fmla="*/ 283 w 709"/>
                <a:gd name="T17" fmla="*/ 226 h 340"/>
                <a:gd name="T18" fmla="*/ 312 w 709"/>
                <a:gd name="T19" fmla="*/ 255 h 340"/>
                <a:gd name="T20" fmla="*/ 482 w 709"/>
                <a:gd name="T21" fmla="*/ 198 h 340"/>
                <a:gd name="T22" fmla="*/ 454 w 709"/>
                <a:gd name="T23" fmla="*/ 141 h 340"/>
                <a:gd name="T24" fmla="*/ 340 w 709"/>
                <a:gd name="T25" fmla="*/ 198 h 340"/>
                <a:gd name="T26" fmla="*/ 227 w 709"/>
                <a:gd name="T27" fmla="*/ 85 h 340"/>
                <a:gd name="T28" fmla="*/ 340 w 709"/>
                <a:gd name="T29" fmla="*/ 0 h 340"/>
                <a:gd name="T30" fmla="*/ 397 w 709"/>
                <a:gd name="T31" fmla="*/ 56 h 340"/>
                <a:gd name="T32" fmla="*/ 510 w 709"/>
                <a:gd name="T33" fmla="*/ 56 h 340"/>
                <a:gd name="T34" fmla="*/ 652 w 709"/>
                <a:gd name="T35" fmla="*/ 141 h 340"/>
                <a:gd name="T36" fmla="*/ 709 w 709"/>
                <a:gd name="T37" fmla="*/ 198 h 340"/>
                <a:gd name="T38" fmla="*/ 595 w 709"/>
                <a:gd name="T39" fmla="*/ 31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9" h="340">
                  <a:moveTo>
                    <a:pt x="595" y="311"/>
                  </a:moveTo>
                  <a:lnTo>
                    <a:pt x="510" y="340"/>
                  </a:lnTo>
                  <a:lnTo>
                    <a:pt x="425" y="283"/>
                  </a:lnTo>
                  <a:lnTo>
                    <a:pt x="255" y="311"/>
                  </a:lnTo>
                  <a:lnTo>
                    <a:pt x="0" y="255"/>
                  </a:lnTo>
                  <a:lnTo>
                    <a:pt x="113" y="198"/>
                  </a:lnTo>
                  <a:lnTo>
                    <a:pt x="170" y="255"/>
                  </a:lnTo>
                  <a:lnTo>
                    <a:pt x="227" y="198"/>
                  </a:lnTo>
                  <a:lnTo>
                    <a:pt x="283" y="226"/>
                  </a:lnTo>
                  <a:lnTo>
                    <a:pt x="312" y="255"/>
                  </a:lnTo>
                  <a:lnTo>
                    <a:pt x="482" y="198"/>
                  </a:lnTo>
                  <a:lnTo>
                    <a:pt x="454" y="141"/>
                  </a:lnTo>
                  <a:lnTo>
                    <a:pt x="340" y="198"/>
                  </a:lnTo>
                  <a:lnTo>
                    <a:pt x="227" y="85"/>
                  </a:lnTo>
                  <a:lnTo>
                    <a:pt x="340" y="0"/>
                  </a:lnTo>
                  <a:lnTo>
                    <a:pt x="397" y="56"/>
                  </a:lnTo>
                  <a:lnTo>
                    <a:pt x="510" y="56"/>
                  </a:lnTo>
                  <a:lnTo>
                    <a:pt x="652" y="141"/>
                  </a:lnTo>
                  <a:lnTo>
                    <a:pt x="709" y="198"/>
                  </a:lnTo>
                  <a:lnTo>
                    <a:pt x="595" y="31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529" y="4939"/>
              <a:ext cx="567" cy="340"/>
            </a:xfrm>
            <a:custGeom>
              <a:avLst/>
              <a:gdLst>
                <a:gd name="T0" fmla="*/ 312 w 567"/>
                <a:gd name="T1" fmla="*/ 340 h 340"/>
                <a:gd name="T2" fmla="*/ 170 w 567"/>
                <a:gd name="T3" fmla="*/ 255 h 340"/>
                <a:gd name="T4" fmla="*/ 57 w 567"/>
                <a:gd name="T5" fmla="*/ 255 h 340"/>
                <a:gd name="T6" fmla="*/ 0 w 567"/>
                <a:gd name="T7" fmla="*/ 199 h 340"/>
                <a:gd name="T8" fmla="*/ 114 w 567"/>
                <a:gd name="T9" fmla="*/ 199 h 340"/>
                <a:gd name="T10" fmla="*/ 170 w 567"/>
                <a:gd name="T11" fmla="*/ 142 h 340"/>
                <a:gd name="T12" fmla="*/ 255 w 567"/>
                <a:gd name="T13" fmla="*/ 57 h 340"/>
                <a:gd name="T14" fmla="*/ 369 w 567"/>
                <a:gd name="T15" fmla="*/ 114 h 340"/>
                <a:gd name="T16" fmla="*/ 397 w 567"/>
                <a:gd name="T17" fmla="*/ 29 h 340"/>
                <a:gd name="T18" fmla="*/ 454 w 567"/>
                <a:gd name="T19" fmla="*/ 85 h 340"/>
                <a:gd name="T20" fmla="*/ 454 w 567"/>
                <a:gd name="T21" fmla="*/ 0 h 340"/>
                <a:gd name="T22" fmla="*/ 510 w 567"/>
                <a:gd name="T23" fmla="*/ 57 h 340"/>
                <a:gd name="T24" fmla="*/ 567 w 567"/>
                <a:gd name="T25" fmla="*/ 199 h 340"/>
                <a:gd name="T26" fmla="*/ 482 w 567"/>
                <a:gd name="T27" fmla="*/ 199 h 340"/>
                <a:gd name="T28" fmla="*/ 482 w 567"/>
                <a:gd name="T29" fmla="*/ 284 h 340"/>
                <a:gd name="T30" fmla="*/ 369 w 567"/>
                <a:gd name="T31" fmla="*/ 284 h 340"/>
                <a:gd name="T32" fmla="*/ 312 w 567"/>
                <a:gd name="T3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340">
                  <a:moveTo>
                    <a:pt x="312" y="340"/>
                  </a:moveTo>
                  <a:lnTo>
                    <a:pt x="170" y="255"/>
                  </a:lnTo>
                  <a:lnTo>
                    <a:pt x="57" y="255"/>
                  </a:lnTo>
                  <a:lnTo>
                    <a:pt x="0" y="199"/>
                  </a:lnTo>
                  <a:lnTo>
                    <a:pt x="114" y="199"/>
                  </a:lnTo>
                  <a:lnTo>
                    <a:pt x="170" y="142"/>
                  </a:lnTo>
                  <a:lnTo>
                    <a:pt x="255" y="57"/>
                  </a:lnTo>
                  <a:lnTo>
                    <a:pt x="369" y="114"/>
                  </a:lnTo>
                  <a:lnTo>
                    <a:pt x="397" y="29"/>
                  </a:lnTo>
                  <a:lnTo>
                    <a:pt x="454" y="85"/>
                  </a:lnTo>
                  <a:lnTo>
                    <a:pt x="454" y="0"/>
                  </a:lnTo>
                  <a:lnTo>
                    <a:pt x="510" y="57"/>
                  </a:lnTo>
                  <a:lnTo>
                    <a:pt x="567" y="199"/>
                  </a:lnTo>
                  <a:lnTo>
                    <a:pt x="482" y="199"/>
                  </a:lnTo>
                  <a:lnTo>
                    <a:pt x="482" y="284"/>
                  </a:lnTo>
                  <a:lnTo>
                    <a:pt x="369" y="284"/>
                  </a:lnTo>
                  <a:lnTo>
                    <a:pt x="312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7" name="Freeform 277"/>
            <p:cNvSpPr>
              <a:spLocks/>
            </p:cNvSpPr>
            <p:nvPr/>
          </p:nvSpPr>
          <p:spPr bwMode="auto">
            <a:xfrm>
              <a:off x="784" y="4656"/>
              <a:ext cx="737" cy="964"/>
            </a:xfrm>
            <a:custGeom>
              <a:avLst/>
              <a:gdLst>
                <a:gd name="T0" fmla="*/ 284 w 737"/>
                <a:gd name="T1" fmla="*/ 964 h 964"/>
                <a:gd name="T2" fmla="*/ 227 w 737"/>
                <a:gd name="T3" fmla="*/ 879 h 964"/>
                <a:gd name="T4" fmla="*/ 85 w 737"/>
                <a:gd name="T5" fmla="*/ 879 h 964"/>
                <a:gd name="T6" fmla="*/ 0 w 737"/>
                <a:gd name="T7" fmla="*/ 793 h 964"/>
                <a:gd name="T8" fmla="*/ 114 w 737"/>
                <a:gd name="T9" fmla="*/ 680 h 964"/>
                <a:gd name="T10" fmla="*/ 57 w 737"/>
                <a:gd name="T11" fmla="*/ 623 h 964"/>
                <a:gd name="T12" fmla="*/ 114 w 737"/>
                <a:gd name="T13" fmla="*/ 567 h 964"/>
                <a:gd name="T14" fmla="*/ 227 w 737"/>
                <a:gd name="T15" fmla="*/ 567 h 964"/>
                <a:gd name="T16" fmla="*/ 227 w 737"/>
                <a:gd name="T17" fmla="*/ 482 h 964"/>
                <a:gd name="T18" fmla="*/ 312 w 737"/>
                <a:gd name="T19" fmla="*/ 482 h 964"/>
                <a:gd name="T20" fmla="*/ 255 w 737"/>
                <a:gd name="T21" fmla="*/ 340 h 964"/>
                <a:gd name="T22" fmla="*/ 199 w 737"/>
                <a:gd name="T23" fmla="*/ 283 h 964"/>
                <a:gd name="T24" fmla="*/ 284 w 737"/>
                <a:gd name="T25" fmla="*/ 255 h 964"/>
                <a:gd name="T26" fmla="*/ 341 w 737"/>
                <a:gd name="T27" fmla="*/ 283 h 964"/>
                <a:gd name="T28" fmla="*/ 369 w 737"/>
                <a:gd name="T29" fmla="*/ 170 h 964"/>
                <a:gd name="T30" fmla="*/ 426 w 737"/>
                <a:gd name="T31" fmla="*/ 170 h 964"/>
                <a:gd name="T32" fmla="*/ 426 w 737"/>
                <a:gd name="T33" fmla="*/ 226 h 964"/>
                <a:gd name="T34" fmla="*/ 454 w 737"/>
                <a:gd name="T35" fmla="*/ 170 h 964"/>
                <a:gd name="T36" fmla="*/ 511 w 737"/>
                <a:gd name="T37" fmla="*/ 198 h 964"/>
                <a:gd name="T38" fmla="*/ 511 w 737"/>
                <a:gd name="T39" fmla="*/ 283 h 964"/>
                <a:gd name="T40" fmla="*/ 567 w 737"/>
                <a:gd name="T41" fmla="*/ 198 h 964"/>
                <a:gd name="T42" fmla="*/ 539 w 737"/>
                <a:gd name="T43" fmla="*/ 170 h 964"/>
                <a:gd name="T44" fmla="*/ 567 w 737"/>
                <a:gd name="T45" fmla="*/ 28 h 964"/>
                <a:gd name="T46" fmla="*/ 624 w 737"/>
                <a:gd name="T47" fmla="*/ 0 h 964"/>
                <a:gd name="T48" fmla="*/ 681 w 737"/>
                <a:gd name="T49" fmla="*/ 85 h 964"/>
                <a:gd name="T50" fmla="*/ 652 w 737"/>
                <a:gd name="T51" fmla="*/ 170 h 964"/>
                <a:gd name="T52" fmla="*/ 681 w 737"/>
                <a:gd name="T53" fmla="*/ 198 h 964"/>
                <a:gd name="T54" fmla="*/ 681 w 737"/>
                <a:gd name="T55" fmla="*/ 283 h 964"/>
                <a:gd name="T56" fmla="*/ 596 w 737"/>
                <a:gd name="T57" fmla="*/ 368 h 964"/>
                <a:gd name="T58" fmla="*/ 624 w 737"/>
                <a:gd name="T59" fmla="*/ 425 h 964"/>
                <a:gd name="T60" fmla="*/ 681 w 737"/>
                <a:gd name="T61" fmla="*/ 397 h 964"/>
                <a:gd name="T62" fmla="*/ 737 w 737"/>
                <a:gd name="T63" fmla="*/ 397 h 964"/>
                <a:gd name="T64" fmla="*/ 709 w 737"/>
                <a:gd name="T65" fmla="*/ 453 h 964"/>
                <a:gd name="T66" fmla="*/ 596 w 737"/>
                <a:gd name="T67" fmla="*/ 482 h 964"/>
                <a:gd name="T68" fmla="*/ 652 w 737"/>
                <a:gd name="T69" fmla="*/ 538 h 964"/>
                <a:gd name="T70" fmla="*/ 454 w 737"/>
                <a:gd name="T71" fmla="*/ 623 h 964"/>
                <a:gd name="T72" fmla="*/ 397 w 737"/>
                <a:gd name="T73" fmla="*/ 595 h 964"/>
                <a:gd name="T74" fmla="*/ 341 w 737"/>
                <a:gd name="T75" fmla="*/ 595 h 964"/>
                <a:gd name="T76" fmla="*/ 369 w 737"/>
                <a:gd name="T77" fmla="*/ 708 h 964"/>
                <a:gd name="T78" fmla="*/ 312 w 737"/>
                <a:gd name="T79" fmla="*/ 765 h 964"/>
                <a:gd name="T80" fmla="*/ 227 w 737"/>
                <a:gd name="T81" fmla="*/ 765 h 964"/>
                <a:gd name="T82" fmla="*/ 426 w 737"/>
                <a:gd name="T83" fmla="*/ 879 h 964"/>
                <a:gd name="T84" fmla="*/ 341 w 737"/>
                <a:gd name="T85" fmla="*/ 964 h 964"/>
                <a:gd name="T86" fmla="*/ 284 w 737"/>
                <a:gd name="T8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37" h="964">
                  <a:moveTo>
                    <a:pt x="284" y="964"/>
                  </a:moveTo>
                  <a:lnTo>
                    <a:pt x="227" y="879"/>
                  </a:lnTo>
                  <a:lnTo>
                    <a:pt x="85" y="879"/>
                  </a:lnTo>
                  <a:lnTo>
                    <a:pt x="0" y="793"/>
                  </a:lnTo>
                  <a:lnTo>
                    <a:pt x="114" y="680"/>
                  </a:lnTo>
                  <a:lnTo>
                    <a:pt x="57" y="623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482"/>
                  </a:lnTo>
                  <a:lnTo>
                    <a:pt x="312" y="482"/>
                  </a:lnTo>
                  <a:lnTo>
                    <a:pt x="255" y="340"/>
                  </a:lnTo>
                  <a:lnTo>
                    <a:pt x="199" y="283"/>
                  </a:lnTo>
                  <a:lnTo>
                    <a:pt x="284" y="255"/>
                  </a:lnTo>
                  <a:lnTo>
                    <a:pt x="341" y="283"/>
                  </a:lnTo>
                  <a:lnTo>
                    <a:pt x="369" y="170"/>
                  </a:lnTo>
                  <a:lnTo>
                    <a:pt x="426" y="170"/>
                  </a:lnTo>
                  <a:lnTo>
                    <a:pt x="426" y="226"/>
                  </a:lnTo>
                  <a:lnTo>
                    <a:pt x="454" y="170"/>
                  </a:lnTo>
                  <a:lnTo>
                    <a:pt x="511" y="198"/>
                  </a:lnTo>
                  <a:lnTo>
                    <a:pt x="511" y="283"/>
                  </a:lnTo>
                  <a:lnTo>
                    <a:pt x="567" y="198"/>
                  </a:lnTo>
                  <a:lnTo>
                    <a:pt x="539" y="170"/>
                  </a:lnTo>
                  <a:lnTo>
                    <a:pt x="567" y="28"/>
                  </a:lnTo>
                  <a:lnTo>
                    <a:pt x="624" y="0"/>
                  </a:lnTo>
                  <a:lnTo>
                    <a:pt x="681" y="85"/>
                  </a:lnTo>
                  <a:lnTo>
                    <a:pt x="652" y="170"/>
                  </a:lnTo>
                  <a:lnTo>
                    <a:pt x="681" y="198"/>
                  </a:lnTo>
                  <a:lnTo>
                    <a:pt x="681" y="283"/>
                  </a:lnTo>
                  <a:lnTo>
                    <a:pt x="596" y="368"/>
                  </a:lnTo>
                  <a:lnTo>
                    <a:pt x="624" y="425"/>
                  </a:lnTo>
                  <a:lnTo>
                    <a:pt x="681" y="397"/>
                  </a:lnTo>
                  <a:lnTo>
                    <a:pt x="737" y="397"/>
                  </a:lnTo>
                  <a:lnTo>
                    <a:pt x="709" y="453"/>
                  </a:lnTo>
                  <a:lnTo>
                    <a:pt x="596" y="482"/>
                  </a:lnTo>
                  <a:lnTo>
                    <a:pt x="652" y="538"/>
                  </a:lnTo>
                  <a:lnTo>
                    <a:pt x="454" y="623"/>
                  </a:lnTo>
                  <a:lnTo>
                    <a:pt x="397" y="595"/>
                  </a:lnTo>
                  <a:lnTo>
                    <a:pt x="341" y="595"/>
                  </a:lnTo>
                  <a:lnTo>
                    <a:pt x="369" y="708"/>
                  </a:lnTo>
                  <a:lnTo>
                    <a:pt x="312" y="765"/>
                  </a:lnTo>
                  <a:lnTo>
                    <a:pt x="227" y="765"/>
                  </a:lnTo>
                  <a:lnTo>
                    <a:pt x="426" y="879"/>
                  </a:lnTo>
                  <a:lnTo>
                    <a:pt x="341" y="964"/>
                  </a:lnTo>
                  <a:lnTo>
                    <a:pt x="284" y="96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1380" y="4571"/>
              <a:ext cx="368" cy="510"/>
            </a:xfrm>
            <a:custGeom>
              <a:avLst/>
              <a:gdLst>
                <a:gd name="T0" fmla="*/ 141 w 368"/>
                <a:gd name="T1" fmla="*/ 482 h 510"/>
                <a:gd name="T2" fmla="*/ 85 w 368"/>
                <a:gd name="T3" fmla="*/ 482 h 510"/>
                <a:gd name="T4" fmla="*/ 28 w 368"/>
                <a:gd name="T5" fmla="*/ 510 h 510"/>
                <a:gd name="T6" fmla="*/ 0 w 368"/>
                <a:gd name="T7" fmla="*/ 453 h 510"/>
                <a:gd name="T8" fmla="*/ 85 w 368"/>
                <a:gd name="T9" fmla="*/ 368 h 510"/>
                <a:gd name="T10" fmla="*/ 85 w 368"/>
                <a:gd name="T11" fmla="*/ 311 h 510"/>
                <a:gd name="T12" fmla="*/ 85 w 368"/>
                <a:gd name="T13" fmla="*/ 283 h 510"/>
                <a:gd name="T14" fmla="*/ 56 w 368"/>
                <a:gd name="T15" fmla="*/ 255 h 510"/>
                <a:gd name="T16" fmla="*/ 85 w 368"/>
                <a:gd name="T17" fmla="*/ 170 h 510"/>
                <a:gd name="T18" fmla="*/ 28 w 368"/>
                <a:gd name="T19" fmla="*/ 85 h 510"/>
                <a:gd name="T20" fmla="*/ 56 w 368"/>
                <a:gd name="T21" fmla="*/ 56 h 510"/>
                <a:gd name="T22" fmla="*/ 113 w 368"/>
                <a:gd name="T23" fmla="*/ 113 h 510"/>
                <a:gd name="T24" fmla="*/ 198 w 368"/>
                <a:gd name="T25" fmla="*/ 28 h 510"/>
                <a:gd name="T26" fmla="*/ 312 w 368"/>
                <a:gd name="T27" fmla="*/ 0 h 510"/>
                <a:gd name="T28" fmla="*/ 312 w 368"/>
                <a:gd name="T29" fmla="*/ 85 h 510"/>
                <a:gd name="T30" fmla="*/ 226 w 368"/>
                <a:gd name="T31" fmla="*/ 113 h 510"/>
                <a:gd name="T32" fmla="*/ 198 w 368"/>
                <a:gd name="T33" fmla="*/ 255 h 510"/>
                <a:gd name="T34" fmla="*/ 283 w 368"/>
                <a:gd name="T35" fmla="*/ 113 h 510"/>
                <a:gd name="T36" fmla="*/ 312 w 368"/>
                <a:gd name="T37" fmla="*/ 170 h 510"/>
                <a:gd name="T38" fmla="*/ 283 w 368"/>
                <a:gd name="T39" fmla="*/ 226 h 510"/>
                <a:gd name="T40" fmla="*/ 340 w 368"/>
                <a:gd name="T41" fmla="*/ 226 h 510"/>
                <a:gd name="T42" fmla="*/ 368 w 368"/>
                <a:gd name="T43" fmla="*/ 198 h 510"/>
                <a:gd name="T44" fmla="*/ 368 w 368"/>
                <a:gd name="T45" fmla="*/ 311 h 510"/>
                <a:gd name="T46" fmla="*/ 283 w 368"/>
                <a:gd name="T47" fmla="*/ 311 h 510"/>
                <a:gd name="T48" fmla="*/ 226 w 368"/>
                <a:gd name="T49" fmla="*/ 425 h 510"/>
                <a:gd name="T50" fmla="*/ 170 w 368"/>
                <a:gd name="T51" fmla="*/ 425 h 510"/>
                <a:gd name="T52" fmla="*/ 141 w 368"/>
                <a:gd name="T53" fmla="*/ 482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8" h="510">
                  <a:moveTo>
                    <a:pt x="141" y="482"/>
                  </a:moveTo>
                  <a:lnTo>
                    <a:pt x="85" y="482"/>
                  </a:lnTo>
                  <a:lnTo>
                    <a:pt x="28" y="510"/>
                  </a:lnTo>
                  <a:lnTo>
                    <a:pt x="0" y="453"/>
                  </a:lnTo>
                  <a:lnTo>
                    <a:pt x="85" y="368"/>
                  </a:lnTo>
                  <a:lnTo>
                    <a:pt x="85" y="311"/>
                  </a:lnTo>
                  <a:lnTo>
                    <a:pt x="85" y="283"/>
                  </a:lnTo>
                  <a:lnTo>
                    <a:pt x="56" y="255"/>
                  </a:lnTo>
                  <a:lnTo>
                    <a:pt x="85" y="170"/>
                  </a:lnTo>
                  <a:lnTo>
                    <a:pt x="28" y="85"/>
                  </a:lnTo>
                  <a:lnTo>
                    <a:pt x="56" y="56"/>
                  </a:lnTo>
                  <a:lnTo>
                    <a:pt x="113" y="113"/>
                  </a:lnTo>
                  <a:lnTo>
                    <a:pt x="198" y="28"/>
                  </a:lnTo>
                  <a:lnTo>
                    <a:pt x="312" y="0"/>
                  </a:lnTo>
                  <a:lnTo>
                    <a:pt x="312" y="85"/>
                  </a:lnTo>
                  <a:lnTo>
                    <a:pt x="226" y="113"/>
                  </a:lnTo>
                  <a:lnTo>
                    <a:pt x="198" y="255"/>
                  </a:lnTo>
                  <a:lnTo>
                    <a:pt x="283" y="113"/>
                  </a:lnTo>
                  <a:lnTo>
                    <a:pt x="312" y="170"/>
                  </a:lnTo>
                  <a:lnTo>
                    <a:pt x="283" y="226"/>
                  </a:lnTo>
                  <a:lnTo>
                    <a:pt x="340" y="226"/>
                  </a:lnTo>
                  <a:lnTo>
                    <a:pt x="368" y="198"/>
                  </a:lnTo>
                  <a:lnTo>
                    <a:pt x="368" y="311"/>
                  </a:lnTo>
                  <a:lnTo>
                    <a:pt x="283" y="311"/>
                  </a:lnTo>
                  <a:lnTo>
                    <a:pt x="226" y="425"/>
                  </a:lnTo>
                  <a:lnTo>
                    <a:pt x="170" y="425"/>
                  </a:lnTo>
                  <a:lnTo>
                    <a:pt x="141" y="48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1748" y="4401"/>
              <a:ext cx="255" cy="481"/>
            </a:xfrm>
            <a:custGeom>
              <a:avLst/>
              <a:gdLst>
                <a:gd name="T0" fmla="*/ 0 w 255"/>
                <a:gd name="T1" fmla="*/ 481 h 481"/>
                <a:gd name="T2" fmla="*/ 85 w 255"/>
                <a:gd name="T3" fmla="*/ 481 h 481"/>
                <a:gd name="T4" fmla="*/ 114 w 255"/>
                <a:gd name="T5" fmla="*/ 425 h 481"/>
                <a:gd name="T6" fmla="*/ 199 w 255"/>
                <a:gd name="T7" fmla="*/ 396 h 481"/>
                <a:gd name="T8" fmla="*/ 255 w 255"/>
                <a:gd name="T9" fmla="*/ 311 h 481"/>
                <a:gd name="T10" fmla="*/ 199 w 255"/>
                <a:gd name="T11" fmla="*/ 283 h 481"/>
                <a:gd name="T12" fmla="*/ 255 w 255"/>
                <a:gd name="T13" fmla="*/ 226 h 481"/>
                <a:gd name="T14" fmla="*/ 227 w 255"/>
                <a:gd name="T15" fmla="*/ 170 h 481"/>
                <a:gd name="T16" fmla="*/ 199 w 255"/>
                <a:gd name="T17" fmla="*/ 170 h 481"/>
                <a:gd name="T18" fmla="*/ 142 w 255"/>
                <a:gd name="T19" fmla="*/ 113 h 481"/>
                <a:gd name="T20" fmla="*/ 142 w 255"/>
                <a:gd name="T21" fmla="*/ 85 h 481"/>
                <a:gd name="T22" fmla="*/ 142 w 255"/>
                <a:gd name="T23" fmla="*/ 0 h 481"/>
                <a:gd name="T24" fmla="*/ 85 w 255"/>
                <a:gd name="T25" fmla="*/ 28 h 481"/>
                <a:gd name="T26" fmla="*/ 57 w 255"/>
                <a:gd name="T27" fmla="*/ 85 h 481"/>
                <a:gd name="T28" fmla="*/ 0 w 255"/>
                <a:gd name="T29" fmla="*/ 85 h 481"/>
                <a:gd name="T30" fmla="*/ 85 w 255"/>
                <a:gd name="T31" fmla="*/ 226 h 481"/>
                <a:gd name="T32" fmla="*/ 85 w 255"/>
                <a:gd name="T33" fmla="*/ 340 h 481"/>
                <a:gd name="T34" fmla="*/ 57 w 255"/>
                <a:gd name="T35" fmla="*/ 226 h 481"/>
                <a:gd name="T36" fmla="*/ 0 w 255"/>
                <a:gd name="T37" fmla="*/ 226 h 481"/>
                <a:gd name="T38" fmla="*/ 0 w 255"/>
                <a:gd name="T39" fmla="*/ 311 h 481"/>
                <a:gd name="T40" fmla="*/ 29 w 255"/>
                <a:gd name="T41" fmla="*/ 368 h 481"/>
                <a:gd name="T42" fmla="*/ 0 w 255"/>
                <a:gd name="T43" fmla="*/ 368 h 481"/>
                <a:gd name="T44" fmla="*/ 0 w 255"/>
                <a:gd name="T45" fmla="*/ 481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5" h="481">
                  <a:moveTo>
                    <a:pt x="0" y="481"/>
                  </a:moveTo>
                  <a:lnTo>
                    <a:pt x="85" y="481"/>
                  </a:lnTo>
                  <a:lnTo>
                    <a:pt x="114" y="425"/>
                  </a:lnTo>
                  <a:lnTo>
                    <a:pt x="199" y="396"/>
                  </a:lnTo>
                  <a:lnTo>
                    <a:pt x="255" y="311"/>
                  </a:lnTo>
                  <a:lnTo>
                    <a:pt x="199" y="283"/>
                  </a:lnTo>
                  <a:lnTo>
                    <a:pt x="255" y="226"/>
                  </a:lnTo>
                  <a:lnTo>
                    <a:pt x="227" y="170"/>
                  </a:lnTo>
                  <a:lnTo>
                    <a:pt x="199" y="170"/>
                  </a:lnTo>
                  <a:lnTo>
                    <a:pt x="142" y="113"/>
                  </a:lnTo>
                  <a:lnTo>
                    <a:pt x="142" y="85"/>
                  </a:lnTo>
                  <a:lnTo>
                    <a:pt x="142" y="0"/>
                  </a:lnTo>
                  <a:lnTo>
                    <a:pt x="85" y="28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85" y="226"/>
                  </a:lnTo>
                  <a:lnTo>
                    <a:pt x="85" y="340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311"/>
                  </a:lnTo>
                  <a:lnTo>
                    <a:pt x="29" y="368"/>
                  </a:lnTo>
                  <a:lnTo>
                    <a:pt x="0" y="368"/>
                  </a:lnTo>
                  <a:lnTo>
                    <a:pt x="0" y="48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813" y="3720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0 w 113"/>
                <a:gd name="T3" fmla="*/ 29 h 170"/>
                <a:gd name="T4" fmla="*/ 0 w 113"/>
                <a:gd name="T5" fmla="*/ 170 h 170"/>
                <a:gd name="T6" fmla="*/ 113 w 113"/>
                <a:gd name="T7" fmla="*/ 85 h 170"/>
                <a:gd name="T8" fmla="*/ 113 w 113"/>
                <a:gd name="T9" fmla="*/ 29 h 170"/>
                <a:gd name="T10" fmla="*/ 113 w 113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0" y="29"/>
                  </a:lnTo>
                  <a:lnTo>
                    <a:pt x="0" y="170"/>
                  </a:lnTo>
                  <a:lnTo>
                    <a:pt x="113" y="85"/>
                  </a:lnTo>
                  <a:lnTo>
                    <a:pt x="113" y="29"/>
                  </a:lnTo>
                  <a:lnTo>
                    <a:pt x="11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473" y="3607"/>
              <a:ext cx="85" cy="142"/>
            </a:xfrm>
            <a:custGeom>
              <a:avLst/>
              <a:gdLst>
                <a:gd name="T0" fmla="*/ 28 w 85"/>
                <a:gd name="T1" fmla="*/ 0 h 142"/>
                <a:gd name="T2" fmla="*/ 0 w 85"/>
                <a:gd name="T3" fmla="*/ 85 h 142"/>
                <a:gd name="T4" fmla="*/ 85 w 85"/>
                <a:gd name="T5" fmla="*/ 142 h 142"/>
                <a:gd name="T6" fmla="*/ 85 w 85"/>
                <a:gd name="T7" fmla="*/ 28 h 142"/>
                <a:gd name="T8" fmla="*/ 28 w 85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28" y="0"/>
                  </a:moveTo>
                  <a:lnTo>
                    <a:pt x="0" y="85"/>
                  </a:lnTo>
                  <a:lnTo>
                    <a:pt x="85" y="142"/>
                  </a:lnTo>
                  <a:lnTo>
                    <a:pt x="85" y="28"/>
                  </a:lnTo>
                  <a:lnTo>
                    <a:pt x="2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614" y="4089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0 w 114"/>
                <a:gd name="T3" fmla="*/ 85 h 170"/>
                <a:gd name="T4" fmla="*/ 85 w 114"/>
                <a:gd name="T5" fmla="*/ 170 h 170"/>
                <a:gd name="T6" fmla="*/ 114 w 114"/>
                <a:gd name="T7" fmla="*/ 113 h 170"/>
                <a:gd name="T8" fmla="*/ 57 w 114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0" y="85"/>
                  </a:lnTo>
                  <a:lnTo>
                    <a:pt x="85" y="170"/>
                  </a:lnTo>
                  <a:lnTo>
                    <a:pt x="114" y="113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501" y="3182"/>
              <a:ext cx="85" cy="85"/>
            </a:xfrm>
            <a:custGeom>
              <a:avLst/>
              <a:gdLst>
                <a:gd name="T0" fmla="*/ 28 w 85"/>
                <a:gd name="T1" fmla="*/ 0 h 85"/>
                <a:gd name="T2" fmla="*/ 0 w 85"/>
                <a:gd name="T3" fmla="*/ 56 h 85"/>
                <a:gd name="T4" fmla="*/ 85 w 85"/>
                <a:gd name="T5" fmla="*/ 85 h 85"/>
                <a:gd name="T6" fmla="*/ 85 w 85"/>
                <a:gd name="T7" fmla="*/ 0 h 85"/>
                <a:gd name="T8" fmla="*/ 28 w 8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28" y="0"/>
                  </a:moveTo>
                  <a:lnTo>
                    <a:pt x="0" y="56"/>
                  </a:lnTo>
                  <a:lnTo>
                    <a:pt x="85" y="85"/>
                  </a:lnTo>
                  <a:lnTo>
                    <a:pt x="85" y="0"/>
                  </a:lnTo>
                  <a:lnTo>
                    <a:pt x="2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1096" y="3238"/>
              <a:ext cx="170" cy="170"/>
            </a:xfrm>
            <a:custGeom>
              <a:avLst/>
              <a:gdLst>
                <a:gd name="T0" fmla="*/ 0 w 170"/>
                <a:gd name="T1" fmla="*/ 57 h 170"/>
                <a:gd name="T2" fmla="*/ 29 w 170"/>
                <a:gd name="T3" fmla="*/ 0 h 170"/>
                <a:gd name="T4" fmla="*/ 114 w 170"/>
                <a:gd name="T5" fmla="*/ 29 h 170"/>
                <a:gd name="T6" fmla="*/ 170 w 170"/>
                <a:gd name="T7" fmla="*/ 170 h 170"/>
                <a:gd name="T8" fmla="*/ 85 w 170"/>
                <a:gd name="T9" fmla="*/ 170 h 170"/>
                <a:gd name="T10" fmla="*/ 0 w 170"/>
                <a:gd name="T11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170">
                  <a:moveTo>
                    <a:pt x="0" y="57"/>
                  </a:moveTo>
                  <a:lnTo>
                    <a:pt x="29" y="0"/>
                  </a:lnTo>
                  <a:lnTo>
                    <a:pt x="114" y="29"/>
                  </a:lnTo>
                  <a:lnTo>
                    <a:pt x="170" y="170"/>
                  </a:lnTo>
                  <a:lnTo>
                    <a:pt x="85" y="170"/>
                  </a:lnTo>
                  <a:lnTo>
                    <a:pt x="0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8" name="Freeform 288"/>
            <p:cNvSpPr>
              <a:spLocks/>
            </p:cNvSpPr>
            <p:nvPr/>
          </p:nvSpPr>
          <p:spPr bwMode="auto">
            <a:xfrm>
              <a:off x="1238" y="2983"/>
              <a:ext cx="85" cy="142"/>
            </a:xfrm>
            <a:custGeom>
              <a:avLst/>
              <a:gdLst>
                <a:gd name="T0" fmla="*/ 28 w 85"/>
                <a:gd name="T1" fmla="*/ 142 h 142"/>
                <a:gd name="T2" fmla="*/ 0 w 85"/>
                <a:gd name="T3" fmla="*/ 85 h 142"/>
                <a:gd name="T4" fmla="*/ 0 w 85"/>
                <a:gd name="T5" fmla="*/ 0 h 142"/>
                <a:gd name="T6" fmla="*/ 85 w 85"/>
                <a:gd name="T7" fmla="*/ 85 h 142"/>
                <a:gd name="T8" fmla="*/ 57 w 85"/>
                <a:gd name="T9" fmla="*/ 142 h 142"/>
                <a:gd name="T10" fmla="*/ 28 w 85"/>
                <a:gd name="T11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42">
                  <a:moveTo>
                    <a:pt x="28" y="142"/>
                  </a:moveTo>
                  <a:lnTo>
                    <a:pt x="0" y="85"/>
                  </a:lnTo>
                  <a:lnTo>
                    <a:pt x="0" y="0"/>
                  </a:lnTo>
                  <a:lnTo>
                    <a:pt x="85" y="85"/>
                  </a:lnTo>
                  <a:lnTo>
                    <a:pt x="57" y="142"/>
                  </a:lnTo>
                  <a:lnTo>
                    <a:pt x="28" y="14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0" name="Freeform 290"/>
            <p:cNvSpPr>
              <a:spLocks/>
            </p:cNvSpPr>
            <p:nvPr/>
          </p:nvSpPr>
          <p:spPr bwMode="auto">
            <a:xfrm>
              <a:off x="1720" y="3182"/>
              <a:ext cx="1106" cy="907"/>
            </a:xfrm>
            <a:custGeom>
              <a:avLst/>
              <a:gdLst>
                <a:gd name="T0" fmla="*/ 1106 w 1106"/>
                <a:gd name="T1" fmla="*/ 56 h 907"/>
                <a:gd name="T2" fmla="*/ 1077 w 1106"/>
                <a:gd name="T3" fmla="*/ 0 h 907"/>
                <a:gd name="T4" fmla="*/ 992 w 1106"/>
                <a:gd name="T5" fmla="*/ 0 h 907"/>
                <a:gd name="T6" fmla="*/ 935 w 1106"/>
                <a:gd name="T7" fmla="*/ 56 h 907"/>
                <a:gd name="T8" fmla="*/ 794 w 1106"/>
                <a:gd name="T9" fmla="*/ 56 h 907"/>
                <a:gd name="T10" fmla="*/ 680 w 1106"/>
                <a:gd name="T11" fmla="*/ 0 h 907"/>
                <a:gd name="T12" fmla="*/ 595 w 1106"/>
                <a:gd name="T13" fmla="*/ 141 h 907"/>
                <a:gd name="T14" fmla="*/ 397 w 1106"/>
                <a:gd name="T15" fmla="*/ 340 h 907"/>
                <a:gd name="T16" fmla="*/ 255 w 1106"/>
                <a:gd name="T17" fmla="*/ 283 h 907"/>
                <a:gd name="T18" fmla="*/ 227 w 1106"/>
                <a:gd name="T19" fmla="*/ 226 h 907"/>
                <a:gd name="T20" fmla="*/ 170 w 1106"/>
                <a:gd name="T21" fmla="*/ 170 h 907"/>
                <a:gd name="T22" fmla="*/ 142 w 1106"/>
                <a:gd name="T23" fmla="*/ 255 h 907"/>
                <a:gd name="T24" fmla="*/ 57 w 1106"/>
                <a:gd name="T25" fmla="*/ 226 h 907"/>
                <a:gd name="T26" fmla="*/ 0 w 1106"/>
                <a:gd name="T27" fmla="*/ 283 h 907"/>
                <a:gd name="T28" fmla="*/ 113 w 1106"/>
                <a:gd name="T29" fmla="*/ 311 h 907"/>
                <a:gd name="T30" fmla="*/ 227 w 1106"/>
                <a:gd name="T31" fmla="*/ 453 h 907"/>
                <a:gd name="T32" fmla="*/ 340 w 1106"/>
                <a:gd name="T33" fmla="*/ 538 h 907"/>
                <a:gd name="T34" fmla="*/ 340 w 1106"/>
                <a:gd name="T35" fmla="*/ 567 h 907"/>
                <a:gd name="T36" fmla="*/ 227 w 1106"/>
                <a:gd name="T37" fmla="*/ 623 h 907"/>
                <a:gd name="T38" fmla="*/ 283 w 1106"/>
                <a:gd name="T39" fmla="*/ 680 h 907"/>
                <a:gd name="T40" fmla="*/ 368 w 1106"/>
                <a:gd name="T41" fmla="*/ 623 h 907"/>
                <a:gd name="T42" fmla="*/ 397 w 1106"/>
                <a:gd name="T43" fmla="*/ 680 h 907"/>
                <a:gd name="T44" fmla="*/ 312 w 1106"/>
                <a:gd name="T45" fmla="*/ 737 h 907"/>
                <a:gd name="T46" fmla="*/ 340 w 1106"/>
                <a:gd name="T47" fmla="*/ 765 h 907"/>
                <a:gd name="T48" fmla="*/ 425 w 1106"/>
                <a:gd name="T49" fmla="*/ 765 h 907"/>
                <a:gd name="T50" fmla="*/ 368 w 1106"/>
                <a:gd name="T51" fmla="*/ 793 h 907"/>
                <a:gd name="T52" fmla="*/ 368 w 1106"/>
                <a:gd name="T53" fmla="*/ 907 h 907"/>
                <a:gd name="T54" fmla="*/ 510 w 1106"/>
                <a:gd name="T55" fmla="*/ 878 h 907"/>
                <a:gd name="T56" fmla="*/ 510 w 1106"/>
                <a:gd name="T57" fmla="*/ 850 h 907"/>
                <a:gd name="T58" fmla="*/ 482 w 1106"/>
                <a:gd name="T59" fmla="*/ 822 h 907"/>
                <a:gd name="T60" fmla="*/ 510 w 1106"/>
                <a:gd name="T61" fmla="*/ 737 h 907"/>
                <a:gd name="T62" fmla="*/ 454 w 1106"/>
                <a:gd name="T63" fmla="*/ 680 h 907"/>
                <a:gd name="T64" fmla="*/ 539 w 1106"/>
                <a:gd name="T65" fmla="*/ 652 h 907"/>
                <a:gd name="T66" fmla="*/ 595 w 1106"/>
                <a:gd name="T67" fmla="*/ 595 h 907"/>
                <a:gd name="T68" fmla="*/ 624 w 1106"/>
                <a:gd name="T69" fmla="*/ 595 h 907"/>
                <a:gd name="T70" fmla="*/ 652 w 1106"/>
                <a:gd name="T71" fmla="*/ 567 h 907"/>
                <a:gd name="T72" fmla="*/ 680 w 1106"/>
                <a:gd name="T73" fmla="*/ 567 h 907"/>
                <a:gd name="T74" fmla="*/ 737 w 1106"/>
                <a:gd name="T75" fmla="*/ 538 h 907"/>
                <a:gd name="T76" fmla="*/ 765 w 1106"/>
                <a:gd name="T77" fmla="*/ 425 h 907"/>
                <a:gd name="T78" fmla="*/ 737 w 1106"/>
                <a:gd name="T79" fmla="*/ 396 h 907"/>
                <a:gd name="T80" fmla="*/ 822 w 1106"/>
                <a:gd name="T81" fmla="*/ 283 h 907"/>
                <a:gd name="T82" fmla="*/ 879 w 1106"/>
                <a:gd name="T83" fmla="*/ 311 h 907"/>
                <a:gd name="T84" fmla="*/ 1021 w 1106"/>
                <a:gd name="T85" fmla="*/ 85 h 907"/>
                <a:gd name="T86" fmla="*/ 1106 w 1106"/>
                <a:gd name="T87" fmla="*/ 56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6" h="907">
                  <a:moveTo>
                    <a:pt x="1106" y="56"/>
                  </a:moveTo>
                  <a:lnTo>
                    <a:pt x="1077" y="0"/>
                  </a:lnTo>
                  <a:lnTo>
                    <a:pt x="992" y="0"/>
                  </a:lnTo>
                  <a:lnTo>
                    <a:pt x="935" y="56"/>
                  </a:lnTo>
                  <a:lnTo>
                    <a:pt x="794" y="56"/>
                  </a:lnTo>
                  <a:lnTo>
                    <a:pt x="680" y="0"/>
                  </a:lnTo>
                  <a:lnTo>
                    <a:pt x="595" y="141"/>
                  </a:lnTo>
                  <a:lnTo>
                    <a:pt x="397" y="340"/>
                  </a:lnTo>
                  <a:lnTo>
                    <a:pt x="255" y="283"/>
                  </a:lnTo>
                  <a:lnTo>
                    <a:pt x="227" y="226"/>
                  </a:lnTo>
                  <a:lnTo>
                    <a:pt x="170" y="170"/>
                  </a:lnTo>
                  <a:lnTo>
                    <a:pt x="142" y="255"/>
                  </a:lnTo>
                  <a:lnTo>
                    <a:pt x="57" y="226"/>
                  </a:lnTo>
                  <a:lnTo>
                    <a:pt x="0" y="283"/>
                  </a:lnTo>
                  <a:lnTo>
                    <a:pt x="113" y="311"/>
                  </a:lnTo>
                  <a:lnTo>
                    <a:pt x="227" y="453"/>
                  </a:lnTo>
                  <a:lnTo>
                    <a:pt x="340" y="538"/>
                  </a:lnTo>
                  <a:lnTo>
                    <a:pt x="340" y="567"/>
                  </a:lnTo>
                  <a:lnTo>
                    <a:pt x="227" y="623"/>
                  </a:lnTo>
                  <a:lnTo>
                    <a:pt x="283" y="680"/>
                  </a:lnTo>
                  <a:lnTo>
                    <a:pt x="368" y="623"/>
                  </a:lnTo>
                  <a:lnTo>
                    <a:pt x="397" y="680"/>
                  </a:lnTo>
                  <a:lnTo>
                    <a:pt x="312" y="737"/>
                  </a:lnTo>
                  <a:lnTo>
                    <a:pt x="340" y="765"/>
                  </a:lnTo>
                  <a:lnTo>
                    <a:pt x="425" y="765"/>
                  </a:lnTo>
                  <a:lnTo>
                    <a:pt x="368" y="793"/>
                  </a:lnTo>
                  <a:lnTo>
                    <a:pt x="368" y="907"/>
                  </a:lnTo>
                  <a:lnTo>
                    <a:pt x="510" y="878"/>
                  </a:lnTo>
                  <a:lnTo>
                    <a:pt x="510" y="850"/>
                  </a:lnTo>
                  <a:lnTo>
                    <a:pt x="482" y="822"/>
                  </a:lnTo>
                  <a:lnTo>
                    <a:pt x="510" y="737"/>
                  </a:lnTo>
                  <a:lnTo>
                    <a:pt x="454" y="680"/>
                  </a:lnTo>
                  <a:lnTo>
                    <a:pt x="539" y="652"/>
                  </a:lnTo>
                  <a:lnTo>
                    <a:pt x="595" y="595"/>
                  </a:lnTo>
                  <a:lnTo>
                    <a:pt x="624" y="595"/>
                  </a:lnTo>
                  <a:lnTo>
                    <a:pt x="652" y="567"/>
                  </a:lnTo>
                  <a:lnTo>
                    <a:pt x="680" y="567"/>
                  </a:lnTo>
                  <a:lnTo>
                    <a:pt x="737" y="538"/>
                  </a:lnTo>
                  <a:lnTo>
                    <a:pt x="765" y="425"/>
                  </a:lnTo>
                  <a:lnTo>
                    <a:pt x="737" y="396"/>
                  </a:lnTo>
                  <a:lnTo>
                    <a:pt x="822" y="283"/>
                  </a:lnTo>
                  <a:lnTo>
                    <a:pt x="879" y="311"/>
                  </a:lnTo>
                  <a:lnTo>
                    <a:pt x="1021" y="85"/>
                  </a:lnTo>
                  <a:lnTo>
                    <a:pt x="1106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1" name="Freeform 291"/>
            <p:cNvSpPr>
              <a:spLocks/>
            </p:cNvSpPr>
            <p:nvPr/>
          </p:nvSpPr>
          <p:spPr bwMode="auto">
            <a:xfrm>
              <a:off x="2174" y="3749"/>
              <a:ext cx="425" cy="340"/>
            </a:xfrm>
            <a:custGeom>
              <a:avLst/>
              <a:gdLst>
                <a:gd name="T0" fmla="*/ 226 w 425"/>
                <a:gd name="T1" fmla="*/ 0 h 340"/>
                <a:gd name="T2" fmla="*/ 198 w 425"/>
                <a:gd name="T3" fmla="*/ 0 h 340"/>
                <a:gd name="T4" fmla="*/ 170 w 425"/>
                <a:gd name="T5" fmla="*/ 28 h 340"/>
                <a:gd name="T6" fmla="*/ 141 w 425"/>
                <a:gd name="T7" fmla="*/ 28 h 340"/>
                <a:gd name="T8" fmla="*/ 85 w 425"/>
                <a:gd name="T9" fmla="*/ 85 h 340"/>
                <a:gd name="T10" fmla="*/ 0 w 425"/>
                <a:gd name="T11" fmla="*/ 113 h 340"/>
                <a:gd name="T12" fmla="*/ 56 w 425"/>
                <a:gd name="T13" fmla="*/ 170 h 340"/>
                <a:gd name="T14" fmla="*/ 28 w 425"/>
                <a:gd name="T15" fmla="*/ 255 h 340"/>
                <a:gd name="T16" fmla="*/ 56 w 425"/>
                <a:gd name="T17" fmla="*/ 283 h 340"/>
                <a:gd name="T18" fmla="*/ 56 w 425"/>
                <a:gd name="T19" fmla="*/ 311 h 340"/>
                <a:gd name="T20" fmla="*/ 113 w 425"/>
                <a:gd name="T21" fmla="*/ 340 h 340"/>
                <a:gd name="T22" fmla="*/ 141 w 425"/>
                <a:gd name="T23" fmla="*/ 283 h 340"/>
                <a:gd name="T24" fmla="*/ 198 w 425"/>
                <a:gd name="T25" fmla="*/ 283 h 340"/>
                <a:gd name="T26" fmla="*/ 226 w 425"/>
                <a:gd name="T27" fmla="*/ 311 h 340"/>
                <a:gd name="T28" fmla="*/ 396 w 425"/>
                <a:gd name="T29" fmla="*/ 340 h 340"/>
                <a:gd name="T30" fmla="*/ 368 w 425"/>
                <a:gd name="T31" fmla="*/ 170 h 340"/>
                <a:gd name="T32" fmla="*/ 425 w 425"/>
                <a:gd name="T33" fmla="*/ 113 h 340"/>
                <a:gd name="T34" fmla="*/ 396 w 425"/>
                <a:gd name="T35" fmla="*/ 56 h 340"/>
                <a:gd name="T36" fmla="*/ 368 w 425"/>
                <a:gd name="T37" fmla="*/ 113 h 340"/>
                <a:gd name="T38" fmla="*/ 283 w 425"/>
                <a:gd name="T39" fmla="*/ 113 h 340"/>
                <a:gd name="T40" fmla="*/ 226 w 425"/>
                <a:gd name="T4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5" h="340">
                  <a:moveTo>
                    <a:pt x="226" y="0"/>
                  </a:moveTo>
                  <a:lnTo>
                    <a:pt x="198" y="0"/>
                  </a:lnTo>
                  <a:lnTo>
                    <a:pt x="170" y="28"/>
                  </a:lnTo>
                  <a:lnTo>
                    <a:pt x="141" y="28"/>
                  </a:lnTo>
                  <a:lnTo>
                    <a:pt x="85" y="85"/>
                  </a:lnTo>
                  <a:lnTo>
                    <a:pt x="0" y="113"/>
                  </a:lnTo>
                  <a:lnTo>
                    <a:pt x="56" y="170"/>
                  </a:lnTo>
                  <a:lnTo>
                    <a:pt x="28" y="255"/>
                  </a:lnTo>
                  <a:lnTo>
                    <a:pt x="56" y="283"/>
                  </a:lnTo>
                  <a:lnTo>
                    <a:pt x="56" y="311"/>
                  </a:lnTo>
                  <a:lnTo>
                    <a:pt x="113" y="340"/>
                  </a:lnTo>
                  <a:lnTo>
                    <a:pt x="141" y="283"/>
                  </a:lnTo>
                  <a:lnTo>
                    <a:pt x="198" y="283"/>
                  </a:lnTo>
                  <a:lnTo>
                    <a:pt x="226" y="311"/>
                  </a:lnTo>
                  <a:lnTo>
                    <a:pt x="396" y="340"/>
                  </a:lnTo>
                  <a:lnTo>
                    <a:pt x="368" y="170"/>
                  </a:lnTo>
                  <a:lnTo>
                    <a:pt x="425" y="113"/>
                  </a:lnTo>
                  <a:lnTo>
                    <a:pt x="396" y="56"/>
                  </a:lnTo>
                  <a:lnTo>
                    <a:pt x="368" y="113"/>
                  </a:lnTo>
                  <a:lnTo>
                    <a:pt x="283" y="113"/>
                  </a:lnTo>
                  <a:lnTo>
                    <a:pt x="226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2" name="Freeform 292"/>
            <p:cNvSpPr>
              <a:spLocks/>
            </p:cNvSpPr>
            <p:nvPr/>
          </p:nvSpPr>
          <p:spPr bwMode="auto">
            <a:xfrm>
              <a:off x="2400" y="3238"/>
              <a:ext cx="709" cy="964"/>
            </a:xfrm>
            <a:custGeom>
              <a:avLst/>
              <a:gdLst>
                <a:gd name="T0" fmla="*/ 426 w 709"/>
                <a:gd name="T1" fmla="*/ 0 h 964"/>
                <a:gd name="T2" fmla="*/ 341 w 709"/>
                <a:gd name="T3" fmla="*/ 29 h 964"/>
                <a:gd name="T4" fmla="*/ 199 w 709"/>
                <a:gd name="T5" fmla="*/ 255 h 964"/>
                <a:gd name="T6" fmla="*/ 142 w 709"/>
                <a:gd name="T7" fmla="*/ 227 h 964"/>
                <a:gd name="T8" fmla="*/ 57 w 709"/>
                <a:gd name="T9" fmla="*/ 340 h 964"/>
                <a:gd name="T10" fmla="*/ 85 w 709"/>
                <a:gd name="T11" fmla="*/ 369 h 964"/>
                <a:gd name="T12" fmla="*/ 57 w 709"/>
                <a:gd name="T13" fmla="*/ 482 h 964"/>
                <a:gd name="T14" fmla="*/ 0 w 709"/>
                <a:gd name="T15" fmla="*/ 511 h 964"/>
                <a:gd name="T16" fmla="*/ 57 w 709"/>
                <a:gd name="T17" fmla="*/ 624 h 964"/>
                <a:gd name="T18" fmla="*/ 142 w 709"/>
                <a:gd name="T19" fmla="*/ 624 h 964"/>
                <a:gd name="T20" fmla="*/ 170 w 709"/>
                <a:gd name="T21" fmla="*/ 567 h 964"/>
                <a:gd name="T22" fmla="*/ 199 w 709"/>
                <a:gd name="T23" fmla="*/ 624 h 964"/>
                <a:gd name="T24" fmla="*/ 142 w 709"/>
                <a:gd name="T25" fmla="*/ 681 h 964"/>
                <a:gd name="T26" fmla="*/ 170 w 709"/>
                <a:gd name="T27" fmla="*/ 851 h 964"/>
                <a:gd name="T28" fmla="*/ 284 w 709"/>
                <a:gd name="T29" fmla="*/ 851 h 964"/>
                <a:gd name="T30" fmla="*/ 397 w 709"/>
                <a:gd name="T31" fmla="*/ 822 h 964"/>
                <a:gd name="T32" fmla="*/ 511 w 709"/>
                <a:gd name="T33" fmla="*/ 851 h 964"/>
                <a:gd name="T34" fmla="*/ 596 w 709"/>
                <a:gd name="T35" fmla="*/ 964 h 964"/>
                <a:gd name="T36" fmla="*/ 681 w 709"/>
                <a:gd name="T37" fmla="*/ 936 h 964"/>
                <a:gd name="T38" fmla="*/ 709 w 709"/>
                <a:gd name="T39" fmla="*/ 794 h 964"/>
                <a:gd name="T40" fmla="*/ 709 w 709"/>
                <a:gd name="T41" fmla="*/ 681 h 964"/>
                <a:gd name="T42" fmla="*/ 681 w 709"/>
                <a:gd name="T43" fmla="*/ 624 h 964"/>
                <a:gd name="T44" fmla="*/ 681 w 709"/>
                <a:gd name="T45" fmla="*/ 567 h 964"/>
                <a:gd name="T46" fmla="*/ 652 w 709"/>
                <a:gd name="T47" fmla="*/ 539 h 964"/>
                <a:gd name="T48" fmla="*/ 596 w 709"/>
                <a:gd name="T49" fmla="*/ 539 h 964"/>
                <a:gd name="T50" fmla="*/ 567 w 709"/>
                <a:gd name="T51" fmla="*/ 511 h 964"/>
                <a:gd name="T52" fmla="*/ 567 w 709"/>
                <a:gd name="T53" fmla="*/ 454 h 964"/>
                <a:gd name="T54" fmla="*/ 596 w 709"/>
                <a:gd name="T55" fmla="*/ 425 h 964"/>
                <a:gd name="T56" fmla="*/ 624 w 709"/>
                <a:gd name="T57" fmla="*/ 284 h 964"/>
                <a:gd name="T58" fmla="*/ 539 w 709"/>
                <a:gd name="T59" fmla="*/ 142 h 964"/>
                <a:gd name="T60" fmla="*/ 539 w 709"/>
                <a:gd name="T61" fmla="*/ 57 h 964"/>
                <a:gd name="T62" fmla="*/ 482 w 709"/>
                <a:gd name="T63" fmla="*/ 57 h 964"/>
                <a:gd name="T64" fmla="*/ 426 w 709"/>
                <a:gd name="T65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9" h="964">
                  <a:moveTo>
                    <a:pt x="426" y="0"/>
                  </a:moveTo>
                  <a:lnTo>
                    <a:pt x="341" y="29"/>
                  </a:lnTo>
                  <a:lnTo>
                    <a:pt x="199" y="255"/>
                  </a:lnTo>
                  <a:lnTo>
                    <a:pt x="142" y="227"/>
                  </a:lnTo>
                  <a:lnTo>
                    <a:pt x="57" y="340"/>
                  </a:lnTo>
                  <a:lnTo>
                    <a:pt x="85" y="369"/>
                  </a:lnTo>
                  <a:lnTo>
                    <a:pt x="57" y="482"/>
                  </a:lnTo>
                  <a:lnTo>
                    <a:pt x="0" y="511"/>
                  </a:lnTo>
                  <a:lnTo>
                    <a:pt x="57" y="624"/>
                  </a:lnTo>
                  <a:lnTo>
                    <a:pt x="142" y="624"/>
                  </a:lnTo>
                  <a:lnTo>
                    <a:pt x="170" y="567"/>
                  </a:lnTo>
                  <a:lnTo>
                    <a:pt x="199" y="624"/>
                  </a:lnTo>
                  <a:lnTo>
                    <a:pt x="142" y="681"/>
                  </a:lnTo>
                  <a:lnTo>
                    <a:pt x="170" y="851"/>
                  </a:lnTo>
                  <a:lnTo>
                    <a:pt x="284" y="851"/>
                  </a:lnTo>
                  <a:lnTo>
                    <a:pt x="397" y="822"/>
                  </a:lnTo>
                  <a:lnTo>
                    <a:pt x="511" y="851"/>
                  </a:lnTo>
                  <a:lnTo>
                    <a:pt x="596" y="964"/>
                  </a:lnTo>
                  <a:lnTo>
                    <a:pt x="681" y="936"/>
                  </a:lnTo>
                  <a:lnTo>
                    <a:pt x="709" y="794"/>
                  </a:lnTo>
                  <a:lnTo>
                    <a:pt x="709" y="681"/>
                  </a:lnTo>
                  <a:lnTo>
                    <a:pt x="681" y="624"/>
                  </a:lnTo>
                  <a:lnTo>
                    <a:pt x="681" y="567"/>
                  </a:lnTo>
                  <a:lnTo>
                    <a:pt x="652" y="539"/>
                  </a:lnTo>
                  <a:lnTo>
                    <a:pt x="596" y="539"/>
                  </a:lnTo>
                  <a:lnTo>
                    <a:pt x="567" y="511"/>
                  </a:lnTo>
                  <a:lnTo>
                    <a:pt x="567" y="454"/>
                  </a:lnTo>
                  <a:lnTo>
                    <a:pt x="596" y="425"/>
                  </a:lnTo>
                  <a:lnTo>
                    <a:pt x="624" y="284"/>
                  </a:lnTo>
                  <a:lnTo>
                    <a:pt x="539" y="142"/>
                  </a:lnTo>
                  <a:lnTo>
                    <a:pt x="539" y="57"/>
                  </a:lnTo>
                  <a:lnTo>
                    <a:pt x="482" y="57"/>
                  </a:lnTo>
                  <a:lnTo>
                    <a:pt x="426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3" name="Freeform 293"/>
            <p:cNvSpPr>
              <a:spLocks/>
            </p:cNvSpPr>
            <p:nvPr/>
          </p:nvSpPr>
          <p:spPr bwMode="auto">
            <a:xfrm>
              <a:off x="2996" y="3862"/>
              <a:ext cx="538" cy="539"/>
            </a:xfrm>
            <a:custGeom>
              <a:avLst/>
              <a:gdLst>
                <a:gd name="T0" fmla="*/ 113 w 538"/>
                <a:gd name="T1" fmla="*/ 57 h 539"/>
                <a:gd name="T2" fmla="*/ 113 w 538"/>
                <a:gd name="T3" fmla="*/ 170 h 539"/>
                <a:gd name="T4" fmla="*/ 85 w 538"/>
                <a:gd name="T5" fmla="*/ 312 h 539"/>
                <a:gd name="T6" fmla="*/ 0 w 538"/>
                <a:gd name="T7" fmla="*/ 340 h 539"/>
                <a:gd name="T8" fmla="*/ 56 w 538"/>
                <a:gd name="T9" fmla="*/ 397 h 539"/>
                <a:gd name="T10" fmla="*/ 28 w 538"/>
                <a:gd name="T11" fmla="*/ 510 h 539"/>
                <a:gd name="T12" fmla="*/ 85 w 538"/>
                <a:gd name="T13" fmla="*/ 539 h 539"/>
                <a:gd name="T14" fmla="*/ 170 w 538"/>
                <a:gd name="T15" fmla="*/ 510 h 539"/>
                <a:gd name="T16" fmla="*/ 283 w 538"/>
                <a:gd name="T17" fmla="*/ 539 h 539"/>
                <a:gd name="T18" fmla="*/ 283 w 538"/>
                <a:gd name="T19" fmla="*/ 482 h 539"/>
                <a:gd name="T20" fmla="*/ 340 w 538"/>
                <a:gd name="T21" fmla="*/ 453 h 539"/>
                <a:gd name="T22" fmla="*/ 397 w 538"/>
                <a:gd name="T23" fmla="*/ 482 h 539"/>
                <a:gd name="T24" fmla="*/ 453 w 538"/>
                <a:gd name="T25" fmla="*/ 397 h 539"/>
                <a:gd name="T26" fmla="*/ 397 w 538"/>
                <a:gd name="T27" fmla="*/ 368 h 539"/>
                <a:gd name="T28" fmla="*/ 425 w 538"/>
                <a:gd name="T29" fmla="*/ 340 h 539"/>
                <a:gd name="T30" fmla="*/ 510 w 538"/>
                <a:gd name="T31" fmla="*/ 340 h 539"/>
                <a:gd name="T32" fmla="*/ 482 w 538"/>
                <a:gd name="T33" fmla="*/ 227 h 539"/>
                <a:gd name="T34" fmla="*/ 538 w 538"/>
                <a:gd name="T35" fmla="*/ 142 h 539"/>
                <a:gd name="T36" fmla="*/ 397 w 538"/>
                <a:gd name="T37" fmla="*/ 113 h 539"/>
                <a:gd name="T38" fmla="*/ 255 w 538"/>
                <a:gd name="T39" fmla="*/ 0 h 539"/>
                <a:gd name="T40" fmla="*/ 198 w 538"/>
                <a:gd name="T41" fmla="*/ 57 h 539"/>
                <a:gd name="T42" fmla="*/ 113 w 538"/>
                <a:gd name="T43" fmla="*/ 5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38" h="539">
                  <a:moveTo>
                    <a:pt x="113" y="57"/>
                  </a:moveTo>
                  <a:lnTo>
                    <a:pt x="113" y="170"/>
                  </a:lnTo>
                  <a:lnTo>
                    <a:pt x="85" y="312"/>
                  </a:lnTo>
                  <a:lnTo>
                    <a:pt x="0" y="340"/>
                  </a:lnTo>
                  <a:lnTo>
                    <a:pt x="56" y="397"/>
                  </a:lnTo>
                  <a:lnTo>
                    <a:pt x="28" y="510"/>
                  </a:lnTo>
                  <a:lnTo>
                    <a:pt x="85" y="539"/>
                  </a:lnTo>
                  <a:lnTo>
                    <a:pt x="170" y="510"/>
                  </a:lnTo>
                  <a:lnTo>
                    <a:pt x="283" y="539"/>
                  </a:lnTo>
                  <a:lnTo>
                    <a:pt x="283" y="482"/>
                  </a:lnTo>
                  <a:lnTo>
                    <a:pt x="340" y="453"/>
                  </a:lnTo>
                  <a:lnTo>
                    <a:pt x="397" y="482"/>
                  </a:lnTo>
                  <a:lnTo>
                    <a:pt x="453" y="397"/>
                  </a:lnTo>
                  <a:lnTo>
                    <a:pt x="397" y="368"/>
                  </a:lnTo>
                  <a:lnTo>
                    <a:pt x="425" y="340"/>
                  </a:lnTo>
                  <a:lnTo>
                    <a:pt x="510" y="340"/>
                  </a:lnTo>
                  <a:lnTo>
                    <a:pt x="482" y="227"/>
                  </a:lnTo>
                  <a:lnTo>
                    <a:pt x="538" y="142"/>
                  </a:lnTo>
                  <a:lnTo>
                    <a:pt x="397" y="113"/>
                  </a:lnTo>
                  <a:lnTo>
                    <a:pt x="255" y="0"/>
                  </a:lnTo>
                  <a:lnTo>
                    <a:pt x="198" y="57"/>
                  </a:lnTo>
                  <a:lnTo>
                    <a:pt x="113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6" name="Freeform 296"/>
            <p:cNvSpPr>
              <a:spLocks/>
            </p:cNvSpPr>
            <p:nvPr/>
          </p:nvSpPr>
          <p:spPr bwMode="auto">
            <a:xfrm>
              <a:off x="2655" y="2218"/>
              <a:ext cx="709" cy="1701"/>
            </a:xfrm>
            <a:custGeom>
              <a:avLst/>
              <a:gdLst>
                <a:gd name="T0" fmla="*/ 539 w 709"/>
                <a:gd name="T1" fmla="*/ 1701 h 1701"/>
                <a:gd name="T2" fmla="*/ 426 w 709"/>
                <a:gd name="T3" fmla="*/ 1644 h 1701"/>
                <a:gd name="T4" fmla="*/ 397 w 709"/>
                <a:gd name="T5" fmla="*/ 1559 h 1701"/>
                <a:gd name="T6" fmla="*/ 312 w 709"/>
                <a:gd name="T7" fmla="*/ 1531 h 1701"/>
                <a:gd name="T8" fmla="*/ 341 w 709"/>
                <a:gd name="T9" fmla="*/ 1445 h 1701"/>
                <a:gd name="T10" fmla="*/ 284 w 709"/>
                <a:gd name="T11" fmla="*/ 1162 h 1701"/>
                <a:gd name="T12" fmla="*/ 227 w 709"/>
                <a:gd name="T13" fmla="*/ 1077 h 1701"/>
                <a:gd name="T14" fmla="*/ 142 w 709"/>
                <a:gd name="T15" fmla="*/ 964 h 1701"/>
                <a:gd name="T16" fmla="*/ 142 w 709"/>
                <a:gd name="T17" fmla="*/ 793 h 1701"/>
                <a:gd name="T18" fmla="*/ 57 w 709"/>
                <a:gd name="T19" fmla="*/ 680 h 1701"/>
                <a:gd name="T20" fmla="*/ 0 w 709"/>
                <a:gd name="T21" fmla="*/ 652 h 1701"/>
                <a:gd name="T22" fmla="*/ 57 w 709"/>
                <a:gd name="T23" fmla="*/ 567 h 1701"/>
                <a:gd name="T24" fmla="*/ 86 w 709"/>
                <a:gd name="T25" fmla="*/ 482 h 1701"/>
                <a:gd name="T26" fmla="*/ 227 w 709"/>
                <a:gd name="T27" fmla="*/ 453 h 1701"/>
                <a:gd name="T28" fmla="*/ 199 w 709"/>
                <a:gd name="T29" fmla="*/ 368 h 1701"/>
                <a:gd name="T30" fmla="*/ 171 w 709"/>
                <a:gd name="T31" fmla="*/ 255 h 1701"/>
                <a:gd name="T32" fmla="*/ 142 w 709"/>
                <a:gd name="T33" fmla="*/ 226 h 1701"/>
                <a:gd name="T34" fmla="*/ 86 w 709"/>
                <a:gd name="T35" fmla="*/ 170 h 1701"/>
                <a:gd name="T36" fmla="*/ 57 w 709"/>
                <a:gd name="T37" fmla="*/ 113 h 1701"/>
                <a:gd name="T38" fmla="*/ 199 w 709"/>
                <a:gd name="T39" fmla="*/ 56 h 1701"/>
                <a:gd name="T40" fmla="*/ 341 w 709"/>
                <a:gd name="T41" fmla="*/ 85 h 1701"/>
                <a:gd name="T42" fmla="*/ 341 w 709"/>
                <a:gd name="T43" fmla="*/ 56 h 1701"/>
                <a:gd name="T44" fmla="*/ 397 w 709"/>
                <a:gd name="T45" fmla="*/ 28 h 1701"/>
                <a:gd name="T46" fmla="*/ 567 w 709"/>
                <a:gd name="T47" fmla="*/ 28 h 1701"/>
                <a:gd name="T48" fmla="*/ 539 w 709"/>
                <a:gd name="T49" fmla="*/ 113 h 1701"/>
                <a:gd name="T50" fmla="*/ 652 w 709"/>
                <a:gd name="T51" fmla="*/ 226 h 1701"/>
                <a:gd name="T52" fmla="*/ 709 w 709"/>
                <a:gd name="T53" fmla="*/ 283 h 1701"/>
                <a:gd name="T54" fmla="*/ 652 w 709"/>
                <a:gd name="T55" fmla="*/ 453 h 1701"/>
                <a:gd name="T56" fmla="*/ 539 w 709"/>
                <a:gd name="T57" fmla="*/ 623 h 1701"/>
                <a:gd name="T58" fmla="*/ 511 w 709"/>
                <a:gd name="T59" fmla="*/ 765 h 1701"/>
                <a:gd name="T60" fmla="*/ 454 w 709"/>
                <a:gd name="T61" fmla="*/ 878 h 1701"/>
                <a:gd name="T62" fmla="*/ 426 w 709"/>
                <a:gd name="T63" fmla="*/ 964 h 1701"/>
                <a:gd name="T64" fmla="*/ 397 w 709"/>
                <a:gd name="T65" fmla="*/ 1020 h 1701"/>
                <a:gd name="T66" fmla="*/ 454 w 709"/>
                <a:gd name="T67" fmla="*/ 1077 h 1701"/>
                <a:gd name="T68" fmla="*/ 454 w 709"/>
                <a:gd name="T69" fmla="*/ 1332 h 1701"/>
                <a:gd name="T70" fmla="*/ 511 w 709"/>
                <a:gd name="T71" fmla="*/ 1360 h 1701"/>
                <a:gd name="T72" fmla="*/ 539 w 709"/>
                <a:gd name="T73" fmla="*/ 1616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09" h="1701">
                  <a:moveTo>
                    <a:pt x="596" y="1644"/>
                  </a:moveTo>
                  <a:lnTo>
                    <a:pt x="539" y="1701"/>
                  </a:lnTo>
                  <a:lnTo>
                    <a:pt x="454" y="1701"/>
                  </a:lnTo>
                  <a:lnTo>
                    <a:pt x="426" y="1644"/>
                  </a:lnTo>
                  <a:lnTo>
                    <a:pt x="426" y="1587"/>
                  </a:lnTo>
                  <a:lnTo>
                    <a:pt x="397" y="1559"/>
                  </a:lnTo>
                  <a:lnTo>
                    <a:pt x="341" y="1559"/>
                  </a:lnTo>
                  <a:lnTo>
                    <a:pt x="312" y="1531"/>
                  </a:lnTo>
                  <a:lnTo>
                    <a:pt x="312" y="1474"/>
                  </a:lnTo>
                  <a:lnTo>
                    <a:pt x="341" y="1445"/>
                  </a:lnTo>
                  <a:lnTo>
                    <a:pt x="369" y="1304"/>
                  </a:lnTo>
                  <a:lnTo>
                    <a:pt x="284" y="1162"/>
                  </a:lnTo>
                  <a:lnTo>
                    <a:pt x="284" y="1077"/>
                  </a:lnTo>
                  <a:lnTo>
                    <a:pt x="227" y="1077"/>
                  </a:lnTo>
                  <a:lnTo>
                    <a:pt x="171" y="1020"/>
                  </a:lnTo>
                  <a:lnTo>
                    <a:pt x="142" y="964"/>
                  </a:lnTo>
                  <a:lnTo>
                    <a:pt x="171" y="907"/>
                  </a:lnTo>
                  <a:lnTo>
                    <a:pt x="142" y="793"/>
                  </a:lnTo>
                  <a:lnTo>
                    <a:pt x="86" y="765"/>
                  </a:lnTo>
                  <a:lnTo>
                    <a:pt x="57" y="680"/>
                  </a:lnTo>
                  <a:lnTo>
                    <a:pt x="29" y="680"/>
                  </a:lnTo>
                  <a:lnTo>
                    <a:pt x="0" y="652"/>
                  </a:lnTo>
                  <a:lnTo>
                    <a:pt x="0" y="595"/>
                  </a:lnTo>
                  <a:lnTo>
                    <a:pt x="57" y="567"/>
                  </a:lnTo>
                  <a:lnTo>
                    <a:pt x="86" y="538"/>
                  </a:lnTo>
                  <a:lnTo>
                    <a:pt x="86" y="482"/>
                  </a:lnTo>
                  <a:lnTo>
                    <a:pt x="142" y="453"/>
                  </a:lnTo>
                  <a:lnTo>
                    <a:pt x="227" y="453"/>
                  </a:lnTo>
                  <a:lnTo>
                    <a:pt x="256" y="425"/>
                  </a:lnTo>
                  <a:lnTo>
                    <a:pt x="199" y="368"/>
                  </a:lnTo>
                  <a:lnTo>
                    <a:pt x="171" y="340"/>
                  </a:lnTo>
                  <a:lnTo>
                    <a:pt x="171" y="255"/>
                  </a:lnTo>
                  <a:lnTo>
                    <a:pt x="142" y="255"/>
                  </a:lnTo>
                  <a:lnTo>
                    <a:pt x="142" y="226"/>
                  </a:lnTo>
                  <a:lnTo>
                    <a:pt x="86" y="198"/>
                  </a:lnTo>
                  <a:lnTo>
                    <a:pt x="86" y="170"/>
                  </a:lnTo>
                  <a:lnTo>
                    <a:pt x="57" y="141"/>
                  </a:lnTo>
                  <a:lnTo>
                    <a:pt x="57" y="113"/>
                  </a:lnTo>
                  <a:lnTo>
                    <a:pt x="142" y="56"/>
                  </a:lnTo>
                  <a:lnTo>
                    <a:pt x="199" y="56"/>
                  </a:lnTo>
                  <a:lnTo>
                    <a:pt x="256" y="85"/>
                  </a:lnTo>
                  <a:lnTo>
                    <a:pt x="341" y="85"/>
                  </a:lnTo>
                  <a:lnTo>
                    <a:pt x="369" y="85"/>
                  </a:lnTo>
                  <a:lnTo>
                    <a:pt x="341" y="56"/>
                  </a:lnTo>
                  <a:lnTo>
                    <a:pt x="341" y="28"/>
                  </a:lnTo>
                  <a:lnTo>
                    <a:pt x="397" y="28"/>
                  </a:lnTo>
                  <a:lnTo>
                    <a:pt x="454" y="0"/>
                  </a:lnTo>
                  <a:lnTo>
                    <a:pt x="567" y="28"/>
                  </a:lnTo>
                  <a:lnTo>
                    <a:pt x="596" y="85"/>
                  </a:lnTo>
                  <a:lnTo>
                    <a:pt x="539" y="113"/>
                  </a:lnTo>
                  <a:lnTo>
                    <a:pt x="567" y="170"/>
                  </a:lnTo>
                  <a:lnTo>
                    <a:pt x="652" y="226"/>
                  </a:lnTo>
                  <a:lnTo>
                    <a:pt x="652" y="283"/>
                  </a:lnTo>
                  <a:lnTo>
                    <a:pt x="709" y="283"/>
                  </a:lnTo>
                  <a:lnTo>
                    <a:pt x="709" y="340"/>
                  </a:lnTo>
                  <a:lnTo>
                    <a:pt x="652" y="453"/>
                  </a:lnTo>
                  <a:lnTo>
                    <a:pt x="539" y="538"/>
                  </a:lnTo>
                  <a:lnTo>
                    <a:pt x="539" y="623"/>
                  </a:lnTo>
                  <a:lnTo>
                    <a:pt x="567" y="680"/>
                  </a:lnTo>
                  <a:lnTo>
                    <a:pt x="511" y="765"/>
                  </a:lnTo>
                  <a:lnTo>
                    <a:pt x="454" y="793"/>
                  </a:lnTo>
                  <a:lnTo>
                    <a:pt x="454" y="878"/>
                  </a:lnTo>
                  <a:lnTo>
                    <a:pt x="426" y="907"/>
                  </a:lnTo>
                  <a:lnTo>
                    <a:pt x="426" y="964"/>
                  </a:lnTo>
                  <a:lnTo>
                    <a:pt x="397" y="992"/>
                  </a:lnTo>
                  <a:lnTo>
                    <a:pt x="397" y="1020"/>
                  </a:lnTo>
                  <a:lnTo>
                    <a:pt x="454" y="1049"/>
                  </a:lnTo>
                  <a:lnTo>
                    <a:pt x="454" y="1077"/>
                  </a:lnTo>
                  <a:lnTo>
                    <a:pt x="369" y="1077"/>
                  </a:lnTo>
                  <a:lnTo>
                    <a:pt x="454" y="1332"/>
                  </a:lnTo>
                  <a:lnTo>
                    <a:pt x="511" y="1304"/>
                  </a:lnTo>
                  <a:lnTo>
                    <a:pt x="511" y="1360"/>
                  </a:lnTo>
                  <a:lnTo>
                    <a:pt x="482" y="1417"/>
                  </a:lnTo>
                  <a:lnTo>
                    <a:pt x="539" y="1616"/>
                  </a:lnTo>
                  <a:lnTo>
                    <a:pt x="596" y="164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8" name="Freeform 298"/>
            <p:cNvSpPr>
              <a:spLocks/>
            </p:cNvSpPr>
            <p:nvPr/>
          </p:nvSpPr>
          <p:spPr bwMode="auto">
            <a:xfrm>
              <a:off x="3279" y="2671"/>
              <a:ext cx="397" cy="312"/>
            </a:xfrm>
            <a:custGeom>
              <a:avLst/>
              <a:gdLst>
                <a:gd name="T0" fmla="*/ 397 w 397"/>
                <a:gd name="T1" fmla="*/ 255 h 312"/>
                <a:gd name="T2" fmla="*/ 340 w 397"/>
                <a:gd name="T3" fmla="*/ 284 h 312"/>
                <a:gd name="T4" fmla="*/ 312 w 397"/>
                <a:gd name="T5" fmla="*/ 312 h 312"/>
                <a:gd name="T6" fmla="*/ 255 w 397"/>
                <a:gd name="T7" fmla="*/ 284 h 312"/>
                <a:gd name="T8" fmla="*/ 142 w 397"/>
                <a:gd name="T9" fmla="*/ 312 h 312"/>
                <a:gd name="T10" fmla="*/ 28 w 397"/>
                <a:gd name="T11" fmla="*/ 199 h 312"/>
                <a:gd name="T12" fmla="*/ 0 w 397"/>
                <a:gd name="T13" fmla="*/ 142 h 312"/>
                <a:gd name="T14" fmla="*/ 114 w 397"/>
                <a:gd name="T15" fmla="*/ 29 h 312"/>
                <a:gd name="T16" fmla="*/ 227 w 397"/>
                <a:gd name="T17" fmla="*/ 0 h 312"/>
                <a:gd name="T18" fmla="*/ 284 w 397"/>
                <a:gd name="T19" fmla="*/ 29 h 312"/>
                <a:gd name="T20" fmla="*/ 340 w 397"/>
                <a:gd name="T21" fmla="*/ 0 h 312"/>
                <a:gd name="T22" fmla="*/ 397 w 397"/>
                <a:gd name="T23" fmla="*/ 85 h 312"/>
                <a:gd name="T24" fmla="*/ 397 w 397"/>
                <a:gd name="T25" fmla="*/ 114 h 312"/>
                <a:gd name="T26" fmla="*/ 397 w 397"/>
                <a:gd name="T27" fmla="*/ 142 h 312"/>
                <a:gd name="T28" fmla="*/ 369 w 397"/>
                <a:gd name="T29" fmla="*/ 199 h 312"/>
                <a:gd name="T30" fmla="*/ 397 w 397"/>
                <a:gd name="T31" fmla="*/ 25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312">
                  <a:moveTo>
                    <a:pt x="397" y="255"/>
                  </a:moveTo>
                  <a:lnTo>
                    <a:pt x="340" y="284"/>
                  </a:lnTo>
                  <a:lnTo>
                    <a:pt x="312" y="312"/>
                  </a:lnTo>
                  <a:lnTo>
                    <a:pt x="255" y="284"/>
                  </a:lnTo>
                  <a:lnTo>
                    <a:pt x="142" y="312"/>
                  </a:lnTo>
                  <a:lnTo>
                    <a:pt x="28" y="199"/>
                  </a:lnTo>
                  <a:lnTo>
                    <a:pt x="0" y="142"/>
                  </a:lnTo>
                  <a:lnTo>
                    <a:pt x="114" y="29"/>
                  </a:lnTo>
                  <a:lnTo>
                    <a:pt x="227" y="0"/>
                  </a:lnTo>
                  <a:lnTo>
                    <a:pt x="284" y="29"/>
                  </a:lnTo>
                  <a:lnTo>
                    <a:pt x="340" y="0"/>
                  </a:lnTo>
                  <a:lnTo>
                    <a:pt x="397" y="85"/>
                  </a:lnTo>
                  <a:lnTo>
                    <a:pt x="397" y="114"/>
                  </a:lnTo>
                  <a:lnTo>
                    <a:pt x="397" y="142"/>
                  </a:lnTo>
                  <a:lnTo>
                    <a:pt x="369" y="199"/>
                  </a:lnTo>
                  <a:lnTo>
                    <a:pt x="397" y="25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9" name="Freeform 299"/>
            <p:cNvSpPr>
              <a:spLocks/>
            </p:cNvSpPr>
            <p:nvPr/>
          </p:nvSpPr>
          <p:spPr bwMode="auto">
            <a:xfrm>
              <a:off x="3591" y="2643"/>
              <a:ext cx="425" cy="794"/>
            </a:xfrm>
            <a:custGeom>
              <a:avLst/>
              <a:gdLst>
                <a:gd name="T0" fmla="*/ 85 w 425"/>
                <a:gd name="T1" fmla="*/ 283 h 794"/>
                <a:gd name="T2" fmla="*/ 28 w 425"/>
                <a:gd name="T3" fmla="*/ 312 h 794"/>
                <a:gd name="T4" fmla="*/ 57 w 425"/>
                <a:gd name="T5" fmla="*/ 397 h 794"/>
                <a:gd name="T6" fmla="*/ 28 w 425"/>
                <a:gd name="T7" fmla="*/ 425 h 794"/>
                <a:gd name="T8" fmla="*/ 0 w 425"/>
                <a:gd name="T9" fmla="*/ 567 h 794"/>
                <a:gd name="T10" fmla="*/ 28 w 425"/>
                <a:gd name="T11" fmla="*/ 652 h 794"/>
                <a:gd name="T12" fmla="*/ 113 w 425"/>
                <a:gd name="T13" fmla="*/ 680 h 794"/>
                <a:gd name="T14" fmla="*/ 227 w 425"/>
                <a:gd name="T15" fmla="*/ 794 h 794"/>
                <a:gd name="T16" fmla="*/ 369 w 425"/>
                <a:gd name="T17" fmla="*/ 737 h 794"/>
                <a:gd name="T18" fmla="*/ 369 w 425"/>
                <a:gd name="T19" fmla="*/ 624 h 794"/>
                <a:gd name="T20" fmla="*/ 397 w 425"/>
                <a:gd name="T21" fmla="*/ 595 h 794"/>
                <a:gd name="T22" fmla="*/ 397 w 425"/>
                <a:gd name="T23" fmla="*/ 510 h 794"/>
                <a:gd name="T24" fmla="*/ 340 w 425"/>
                <a:gd name="T25" fmla="*/ 482 h 794"/>
                <a:gd name="T26" fmla="*/ 340 w 425"/>
                <a:gd name="T27" fmla="*/ 453 h 794"/>
                <a:gd name="T28" fmla="*/ 369 w 425"/>
                <a:gd name="T29" fmla="*/ 397 h 794"/>
                <a:gd name="T30" fmla="*/ 369 w 425"/>
                <a:gd name="T31" fmla="*/ 340 h 794"/>
                <a:gd name="T32" fmla="*/ 397 w 425"/>
                <a:gd name="T33" fmla="*/ 340 h 794"/>
                <a:gd name="T34" fmla="*/ 397 w 425"/>
                <a:gd name="T35" fmla="*/ 255 h 794"/>
                <a:gd name="T36" fmla="*/ 425 w 425"/>
                <a:gd name="T37" fmla="*/ 170 h 794"/>
                <a:gd name="T38" fmla="*/ 425 w 425"/>
                <a:gd name="T39" fmla="*/ 113 h 794"/>
                <a:gd name="T40" fmla="*/ 397 w 425"/>
                <a:gd name="T41" fmla="*/ 85 h 794"/>
                <a:gd name="T42" fmla="*/ 397 w 425"/>
                <a:gd name="T43" fmla="*/ 28 h 794"/>
                <a:gd name="T44" fmla="*/ 369 w 425"/>
                <a:gd name="T45" fmla="*/ 0 h 794"/>
                <a:gd name="T46" fmla="*/ 283 w 425"/>
                <a:gd name="T47" fmla="*/ 142 h 794"/>
                <a:gd name="T48" fmla="*/ 283 w 425"/>
                <a:gd name="T49" fmla="*/ 198 h 794"/>
                <a:gd name="T50" fmla="*/ 255 w 425"/>
                <a:gd name="T51" fmla="*/ 283 h 794"/>
                <a:gd name="T52" fmla="*/ 85 w 425"/>
                <a:gd name="T53" fmla="*/ 28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5" h="794">
                  <a:moveTo>
                    <a:pt x="85" y="283"/>
                  </a:moveTo>
                  <a:lnTo>
                    <a:pt x="28" y="312"/>
                  </a:lnTo>
                  <a:lnTo>
                    <a:pt x="57" y="397"/>
                  </a:lnTo>
                  <a:lnTo>
                    <a:pt x="28" y="425"/>
                  </a:lnTo>
                  <a:lnTo>
                    <a:pt x="0" y="567"/>
                  </a:lnTo>
                  <a:lnTo>
                    <a:pt x="28" y="652"/>
                  </a:lnTo>
                  <a:lnTo>
                    <a:pt x="113" y="680"/>
                  </a:lnTo>
                  <a:lnTo>
                    <a:pt x="227" y="794"/>
                  </a:lnTo>
                  <a:lnTo>
                    <a:pt x="369" y="737"/>
                  </a:lnTo>
                  <a:lnTo>
                    <a:pt x="369" y="624"/>
                  </a:lnTo>
                  <a:lnTo>
                    <a:pt x="397" y="595"/>
                  </a:lnTo>
                  <a:lnTo>
                    <a:pt x="397" y="510"/>
                  </a:lnTo>
                  <a:lnTo>
                    <a:pt x="340" y="482"/>
                  </a:lnTo>
                  <a:lnTo>
                    <a:pt x="340" y="453"/>
                  </a:lnTo>
                  <a:lnTo>
                    <a:pt x="369" y="397"/>
                  </a:lnTo>
                  <a:lnTo>
                    <a:pt x="369" y="340"/>
                  </a:lnTo>
                  <a:lnTo>
                    <a:pt x="397" y="340"/>
                  </a:lnTo>
                  <a:lnTo>
                    <a:pt x="397" y="255"/>
                  </a:lnTo>
                  <a:lnTo>
                    <a:pt x="425" y="170"/>
                  </a:lnTo>
                  <a:lnTo>
                    <a:pt x="425" y="113"/>
                  </a:lnTo>
                  <a:lnTo>
                    <a:pt x="397" y="85"/>
                  </a:lnTo>
                  <a:lnTo>
                    <a:pt x="397" y="28"/>
                  </a:lnTo>
                  <a:lnTo>
                    <a:pt x="369" y="0"/>
                  </a:lnTo>
                  <a:lnTo>
                    <a:pt x="283" y="142"/>
                  </a:lnTo>
                  <a:lnTo>
                    <a:pt x="283" y="198"/>
                  </a:lnTo>
                  <a:lnTo>
                    <a:pt x="255" y="283"/>
                  </a:lnTo>
                  <a:lnTo>
                    <a:pt x="85" y="28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1" name="Freeform 301"/>
            <p:cNvSpPr>
              <a:spLocks/>
            </p:cNvSpPr>
            <p:nvPr/>
          </p:nvSpPr>
          <p:spPr bwMode="auto">
            <a:xfrm>
              <a:off x="2400" y="2274"/>
              <a:ext cx="511" cy="964"/>
            </a:xfrm>
            <a:custGeom>
              <a:avLst/>
              <a:gdLst>
                <a:gd name="T0" fmla="*/ 0 w 511"/>
                <a:gd name="T1" fmla="*/ 908 h 964"/>
                <a:gd name="T2" fmla="*/ 114 w 511"/>
                <a:gd name="T3" fmla="*/ 964 h 964"/>
                <a:gd name="T4" fmla="*/ 255 w 511"/>
                <a:gd name="T5" fmla="*/ 964 h 964"/>
                <a:gd name="T6" fmla="*/ 312 w 511"/>
                <a:gd name="T7" fmla="*/ 908 h 964"/>
                <a:gd name="T8" fmla="*/ 397 w 511"/>
                <a:gd name="T9" fmla="*/ 908 h 964"/>
                <a:gd name="T10" fmla="*/ 426 w 511"/>
                <a:gd name="T11" fmla="*/ 851 h 964"/>
                <a:gd name="T12" fmla="*/ 397 w 511"/>
                <a:gd name="T13" fmla="*/ 737 h 964"/>
                <a:gd name="T14" fmla="*/ 341 w 511"/>
                <a:gd name="T15" fmla="*/ 709 h 964"/>
                <a:gd name="T16" fmla="*/ 312 w 511"/>
                <a:gd name="T17" fmla="*/ 624 h 964"/>
                <a:gd name="T18" fmla="*/ 284 w 511"/>
                <a:gd name="T19" fmla="*/ 624 h 964"/>
                <a:gd name="T20" fmla="*/ 255 w 511"/>
                <a:gd name="T21" fmla="*/ 596 h 964"/>
                <a:gd name="T22" fmla="*/ 255 w 511"/>
                <a:gd name="T23" fmla="*/ 539 h 964"/>
                <a:gd name="T24" fmla="*/ 312 w 511"/>
                <a:gd name="T25" fmla="*/ 511 h 964"/>
                <a:gd name="T26" fmla="*/ 341 w 511"/>
                <a:gd name="T27" fmla="*/ 482 h 964"/>
                <a:gd name="T28" fmla="*/ 341 w 511"/>
                <a:gd name="T29" fmla="*/ 426 h 964"/>
                <a:gd name="T30" fmla="*/ 397 w 511"/>
                <a:gd name="T31" fmla="*/ 397 h 964"/>
                <a:gd name="T32" fmla="*/ 482 w 511"/>
                <a:gd name="T33" fmla="*/ 397 h 964"/>
                <a:gd name="T34" fmla="*/ 511 w 511"/>
                <a:gd name="T35" fmla="*/ 369 h 964"/>
                <a:gd name="T36" fmla="*/ 426 w 511"/>
                <a:gd name="T37" fmla="*/ 284 h 964"/>
                <a:gd name="T38" fmla="*/ 426 w 511"/>
                <a:gd name="T39" fmla="*/ 199 h 964"/>
                <a:gd name="T40" fmla="*/ 397 w 511"/>
                <a:gd name="T41" fmla="*/ 199 h 964"/>
                <a:gd name="T42" fmla="*/ 397 w 511"/>
                <a:gd name="T43" fmla="*/ 170 h 964"/>
                <a:gd name="T44" fmla="*/ 341 w 511"/>
                <a:gd name="T45" fmla="*/ 142 h 964"/>
                <a:gd name="T46" fmla="*/ 341 w 511"/>
                <a:gd name="T47" fmla="*/ 114 h 964"/>
                <a:gd name="T48" fmla="*/ 312 w 511"/>
                <a:gd name="T49" fmla="*/ 85 h 964"/>
                <a:gd name="T50" fmla="*/ 312 w 511"/>
                <a:gd name="T51" fmla="*/ 57 h 964"/>
                <a:gd name="T52" fmla="*/ 312 w 511"/>
                <a:gd name="T53" fmla="*/ 0 h 964"/>
                <a:gd name="T54" fmla="*/ 284 w 511"/>
                <a:gd name="T55" fmla="*/ 29 h 964"/>
                <a:gd name="T56" fmla="*/ 255 w 511"/>
                <a:gd name="T57" fmla="*/ 0 h 964"/>
                <a:gd name="T58" fmla="*/ 199 w 511"/>
                <a:gd name="T59" fmla="*/ 0 h 964"/>
                <a:gd name="T60" fmla="*/ 199 w 511"/>
                <a:gd name="T61" fmla="*/ 85 h 964"/>
                <a:gd name="T62" fmla="*/ 170 w 511"/>
                <a:gd name="T63" fmla="*/ 114 h 964"/>
                <a:gd name="T64" fmla="*/ 57 w 511"/>
                <a:gd name="T65" fmla="*/ 142 h 964"/>
                <a:gd name="T66" fmla="*/ 57 w 511"/>
                <a:gd name="T67" fmla="*/ 199 h 964"/>
                <a:gd name="T68" fmla="*/ 29 w 511"/>
                <a:gd name="T69" fmla="*/ 227 h 964"/>
                <a:gd name="T70" fmla="*/ 29 w 511"/>
                <a:gd name="T71" fmla="*/ 255 h 964"/>
                <a:gd name="T72" fmla="*/ 0 w 511"/>
                <a:gd name="T73" fmla="*/ 284 h 964"/>
                <a:gd name="T74" fmla="*/ 57 w 511"/>
                <a:gd name="T75" fmla="*/ 482 h 964"/>
                <a:gd name="T76" fmla="*/ 29 w 511"/>
                <a:gd name="T77" fmla="*/ 822 h 964"/>
                <a:gd name="T78" fmla="*/ 0 w 511"/>
                <a:gd name="T79" fmla="*/ 90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1" h="964">
                  <a:moveTo>
                    <a:pt x="0" y="908"/>
                  </a:moveTo>
                  <a:lnTo>
                    <a:pt x="114" y="964"/>
                  </a:lnTo>
                  <a:lnTo>
                    <a:pt x="255" y="964"/>
                  </a:lnTo>
                  <a:lnTo>
                    <a:pt x="312" y="908"/>
                  </a:lnTo>
                  <a:lnTo>
                    <a:pt x="397" y="908"/>
                  </a:lnTo>
                  <a:lnTo>
                    <a:pt x="426" y="851"/>
                  </a:lnTo>
                  <a:lnTo>
                    <a:pt x="397" y="737"/>
                  </a:lnTo>
                  <a:lnTo>
                    <a:pt x="341" y="709"/>
                  </a:lnTo>
                  <a:lnTo>
                    <a:pt x="312" y="624"/>
                  </a:lnTo>
                  <a:lnTo>
                    <a:pt x="284" y="624"/>
                  </a:lnTo>
                  <a:lnTo>
                    <a:pt x="255" y="596"/>
                  </a:lnTo>
                  <a:lnTo>
                    <a:pt x="255" y="539"/>
                  </a:lnTo>
                  <a:lnTo>
                    <a:pt x="312" y="511"/>
                  </a:lnTo>
                  <a:lnTo>
                    <a:pt x="341" y="482"/>
                  </a:lnTo>
                  <a:lnTo>
                    <a:pt x="341" y="426"/>
                  </a:lnTo>
                  <a:lnTo>
                    <a:pt x="397" y="397"/>
                  </a:lnTo>
                  <a:lnTo>
                    <a:pt x="482" y="397"/>
                  </a:lnTo>
                  <a:lnTo>
                    <a:pt x="511" y="369"/>
                  </a:lnTo>
                  <a:lnTo>
                    <a:pt x="426" y="284"/>
                  </a:lnTo>
                  <a:lnTo>
                    <a:pt x="426" y="199"/>
                  </a:lnTo>
                  <a:lnTo>
                    <a:pt x="397" y="199"/>
                  </a:lnTo>
                  <a:lnTo>
                    <a:pt x="397" y="170"/>
                  </a:lnTo>
                  <a:lnTo>
                    <a:pt x="341" y="142"/>
                  </a:lnTo>
                  <a:lnTo>
                    <a:pt x="341" y="114"/>
                  </a:lnTo>
                  <a:lnTo>
                    <a:pt x="312" y="85"/>
                  </a:lnTo>
                  <a:lnTo>
                    <a:pt x="312" y="57"/>
                  </a:lnTo>
                  <a:lnTo>
                    <a:pt x="312" y="0"/>
                  </a:lnTo>
                  <a:lnTo>
                    <a:pt x="284" y="29"/>
                  </a:lnTo>
                  <a:lnTo>
                    <a:pt x="255" y="0"/>
                  </a:lnTo>
                  <a:lnTo>
                    <a:pt x="199" y="0"/>
                  </a:lnTo>
                  <a:lnTo>
                    <a:pt x="199" y="85"/>
                  </a:lnTo>
                  <a:lnTo>
                    <a:pt x="170" y="114"/>
                  </a:lnTo>
                  <a:lnTo>
                    <a:pt x="57" y="142"/>
                  </a:lnTo>
                  <a:lnTo>
                    <a:pt x="57" y="199"/>
                  </a:lnTo>
                  <a:lnTo>
                    <a:pt x="29" y="227"/>
                  </a:lnTo>
                  <a:lnTo>
                    <a:pt x="29" y="255"/>
                  </a:lnTo>
                  <a:lnTo>
                    <a:pt x="0" y="284"/>
                  </a:lnTo>
                  <a:lnTo>
                    <a:pt x="57" y="482"/>
                  </a:lnTo>
                  <a:lnTo>
                    <a:pt x="29" y="822"/>
                  </a:lnTo>
                  <a:lnTo>
                    <a:pt x="0" y="90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2" name="Freeform 302"/>
            <p:cNvSpPr>
              <a:spLocks/>
            </p:cNvSpPr>
            <p:nvPr/>
          </p:nvSpPr>
          <p:spPr bwMode="auto">
            <a:xfrm>
              <a:off x="1975" y="2076"/>
              <a:ext cx="624" cy="482"/>
            </a:xfrm>
            <a:custGeom>
              <a:avLst/>
              <a:gdLst>
                <a:gd name="T0" fmla="*/ 425 w 624"/>
                <a:gd name="T1" fmla="*/ 482 h 482"/>
                <a:gd name="T2" fmla="*/ 454 w 624"/>
                <a:gd name="T3" fmla="*/ 453 h 482"/>
                <a:gd name="T4" fmla="*/ 454 w 624"/>
                <a:gd name="T5" fmla="*/ 425 h 482"/>
                <a:gd name="T6" fmla="*/ 482 w 624"/>
                <a:gd name="T7" fmla="*/ 397 h 482"/>
                <a:gd name="T8" fmla="*/ 482 w 624"/>
                <a:gd name="T9" fmla="*/ 340 h 482"/>
                <a:gd name="T10" fmla="*/ 595 w 624"/>
                <a:gd name="T11" fmla="*/ 312 h 482"/>
                <a:gd name="T12" fmla="*/ 624 w 624"/>
                <a:gd name="T13" fmla="*/ 283 h 482"/>
                <a:gd name="T14" fmla="*/ 624 w 624"/>
                <a:gd name="T15" fmla="*/ 198 h 482"/>
                <a:gd name="T16" fmla="*/ 567 w 624"/>
                <a:gd name="T17" fmla="*/ 170 h 482"/>
                <a:gd name="T18" fmla="*/ 567 w 624"/>
                <a:gd name="T19" fmla="*/ 113 h 482"/>
                <a:gd name="T20" fmla="*/ 539 w 624"/>
                <a:gd name="T21" fmla="*/ 113 h 482"/>
                <a:gd name="T22" fmla="*/ 482 w 624"/>
                <a:gd name="T23" fmla="*/ 142 h 482"/>
                <a:gd name="T24" fmla="*/ 454 w 624"/>
                <a:gd name="T25" fmla="*/ 142 h 482"/>
                <a:gd name="T26" fmla="*/ 425 w 624"/>
                <a:gd name="T27" fmla="*/ 85 h 482"/>
                <a:gd name="T28" fmla="*/ 340 w 624"/>
                <a:gd name="T29" fmla="*/ 113 h 482"/>
                <a:gd name="T30" fmla="*/ 255 w 624"/>
                <a:gd name="T31" fmla="*/ 85 h 482"/>
                <a:gd name="T32" fmla="*/ 227 w 624"/>
                <a:gd name="T33" fmla="*/ 57 h 482"/>
                <a:gd name="T34" fmla="*/ 199 w 624"/>
                <a:gd name="T35" fmla="*/ 57 h 482"/>
                <a:gd name="T36" fmla="*/ 170 w 624"/>
                <a:gd name="T37" fmla="*/ 0 h 482"/>
                <a:gd name="T38" fmla="*/ 113 w 624"/>
                <a:gd name="T39" fmla="*/ 0 h 482"/>
                <a:gd name="T40" fmla="*/ 28 w 624"/>
                <a:gd name="T41" fmla="*/ 0 h 482"/>
                <a:gd name="T42" fmla="*/ 0 w 624"/>
                <a:gd name="T43" fmla="*/ 57 h 482"/>
                <a:gd name="T44" fmla="*/ 28 w 624"/>
                <a:gd name="T45" fmla="*/ 85 h 482"/>
                <a:gd name="T46" fmla="*/ 28 w 624"/>
                <a:gd name="T47" fmla="*/ 170 h 482"/>
                <a:gd name="T48" fmla="*/ 85 w 624"/>
                <a:gd name="T49" fmla="*/ 142 h 482"/>
                <a:gd name="T50" fmla="*/ 142 w 624"/>
                <a:gd name="T51" fmla="*/ 142 h 482"/>
                <a:gd name="T52" fmla="*/ 227 w 624"/>
                <a:gd name="T53" fmla="*/ 255 h 482"/>
                <a:gd name="T54" fmla="*/ 227 w 624"/>
                <a:gd name="T55" fmla="*/ 312 h 482"/>
                <a:gd name="T56" fmla="*/ 312 w 624"/>
                <a:gd name="T57" fmla="*/ 312 h 482"/>
                <a:gd name="T58" fmla="*/ 369 w 624"/>
                <a:gd name="T59" fmla="*/ 425 h 482"/>
                <a:gd name="T60" fmla="*/ 369 w 624"/>
                <a:gd name="T61" fmla="*/ 482 h 482"/>
                <a:gd name="T62" fmla="*/ 425 w 624"/>
                <a:gd name="T63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482">
                  <a:moveTo>
                    <a:pt x="425" y="482"/>
                  </a:moveTo>
                  <a:lnTo>
                    <a:pt x="454" y="453"/>
                  </a:lnTo>
                  <a:lnTo>
                    <a:pt x="454" y="425"/>
                  </a:lnTo>
                  <a:lnTo>
                    <a:pt x="482" y="397"/>
                  </a:lnTo>
                  <a:lnTo>
                    <a:pt x="482" y="340"/>
                  </a:lnTo>
                  <a:lnTo>
                    <a:pt x="595" y="312"/>
                  </a:lnTo>
                  <a:lnTo>
                    <a:pt x="624" y="283"/>
                  </a:lnTo>
                  <a:lnTo>
                    <a:pt x="624" y="198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539" y="113"/>
                  </a:lnTo>
                  <a:lnTo>
                    <a:pt x="482" y="142"/>
                  </a:lnTo>
                  <a:lnTo>
                    <a:pt x="454" y="142"/>
                  </a:lnTo>
                  <a:lnTo>
                    <a:pt x="425" y="85"/>
                  </a:lnTo>
                  <a:lnTo>
                    <a:pt x="340" y="113"/>
                  </a:lnTo>
                  <a:lnTo>
                    <a:pt x="255" y="85"/>
                  </a:lnTo>
                  <a:lnTo>
                    <a:pt x="227" y="57"/>
                  </a:lnTo>
                  <a:lnTo>
                    <a:pt x="199" y="57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28" y="0"/>
                  </a:lnTo>
                  <a:lnTo>
                    <a:pt x="0" y="57"/>
                  </a:lnTo>
                  <a:lnTo>
                    <a:pt x="28" y="85"/>
                  </a:lnTo>
                  <a:lnTo>
                    <a:pt x="28" y="170"/>
                  </a:lnTo>
                  <a:lnTo>
                    <a:pt x="85" y="142"/>
                  </a:lnTo>
                  <a:lnTo>
                    <a:pt x="142" y="142"/>
                  </a:lnTo>
                  <a:lnTo>
                    <a:pt x="227" y="255"/>
                  </a:lnTo>
                  <a:lnTo>
                    <a:pt x="227" y="312"/>
                  </a:lnTo>
                  <a:lnTo>
                    <a:pt x="312" y="312"/>
                  </a:lnTo>
                  <a:lnTo>
                    <a:pt x="369" y="425"/>
                  </a:lnTo>
                  <a:lnTo>
                    <a:pt x="369" y="482"/>
                  </a:lnTo>
                  <a:lnTo>
                    <a:pt x="425" y="48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3" name="Freeform 303"/>
            <p:cNvSpPr>
              <a:spLocks/>
            </p:cNvSpPr>
            <p:nvPr/>
          </p:nvSpPr>
          <p:spPr bwMode="auto">
            <a:xfrm>
              <a:off x="1947" y="1367"/>
              <a:ext cx="1332" cy="964"/>
            </a:xfrm>
            <a:custGeom>
              <a:avLst/>
              <a:gdLst>
                <a:gd name="T0" fmla="*/ 964 w 1332"/>
                <a:gd name="T1" fmla="*/ 907 h 964"/>
                <a:gd name="T2" fmla="*/ 1049 w 1332"/>
                <a:gd name="T3" fmla="*/ 709 h 964"/>
                <a:gd name="T4" fmla="*/ 1105 w 1332"/>
                <a:gd name="T5" fmla="*/ 567 h 964"/>
                <a:gd name="T6" fmla="*/ 1162 w 1332"/>
                <a:gd name="T7" fmla="*/ 510 h 964"/>
                <a:gd name="T8" fmla="*/ 1275 w 1332"/>
                <a:gd name="T9" fmla="*/ 454 h 964"/>
                <a:gd name="T10" fmla="*/ 1304 w 1332"/>
                <a:gd name="T11" fmla="*/ 369 h 964"/>
                <a:gd name="T12" fmla="*/ 1190 w 1332"/>
                <a:gd name="T13" fmla="*/ 312 h 964"/>
                <a:gd name="T14" fmla="*/ 1077 w 1332"/>
                <a:gd name="T15" fmla="*/ 284 h 964"/>
                <a:gd name="T16" fmla="*/ 1020 w 1332"/>
                <a:gd name="T17" fmla="*/ 340 h 964"/>
                <a:gd name="T18" fmla="*/ 992 w 1332"/>
                <a:gd name="T19" fmla="*/ 312 h 964"/>
                <a:gd name="T20" fmla="*/ 964 w 1332"/>
                <a:gd name="T21" fmla="*/ 454 h 964"/>
                <a:gd name="T22" fmla="*/ 935 w 1332"/>
                <a:gd name="T23" fmla="*/ 567 h 964"/>
                <a:gd name="T24" fmla="*/ 907 w 1332"/>
                <a:gd name="T25" fmla="*/ 539 h 964"/>
                <a:gd name="T26" fmla="*/ 737 w 1332"/>
                <a:gd name="T27" fmla="*/ 454 h 964"/>
                <a:gd name="T28" fmla="*/ 708 w 1332"/>
                <a:gd name="T29" fmla="*/ 255 h 964"/>
                <a:gd name="T30" fmla="*/ 567 w 1332"/>
                <a:gd name="T31" fmla="*/ 170 h 964"/>
                <a:gd name="T32" fmla="*/ 567 w 1332"/>
                <a:gd name="T33" fmla="*/ 114 h 964"/>
                <a:gd name="T34" fmla="*/ 453 w 1332"/>
                <a:gd name="T35" fmla="*/ 0 h 964"/>
                <a:gd name="T36" fmla="*/ 368 w 1332"/>
                <a:gd name="T37" fmla="*/ 114 h 964"/>
                <a:gd name="T38" fmla="*/ 283 w 1332"/>
                <a:gd name="T39" fmla="*/ 199 h 964"/>
                <a:gd name="T40" fmla="*/ 141 w 1332"/>
                <a:gd name="T41" fmla="*/ 199 h 964"/>
                <a:gd name="T42" fmla="*/ 141 w 1332"/>
                <a:gd name="T43" fmla="*/ 397 h 964"/>
                <a:gd name="T44" fmla="*/ 56 w 1332"/>
                <a:gd name="T45" fmla="*/ 454 h 964"/>
                <a:gd name="T46" fmla="*/ 198 w 1332"/>
                <a:gd name="T47" fmla="*/ 567 h 964"/>
                <a:gd name="T48" fmla="*/ 0 w 1332"/>
                <a:gd name="T49" fmla="*/ 709 h 964"/>
                <a:gd name="T50" fmla="*/ 56 w 1332"/>
                <a:gd name="T51" fmla="*/ 709 h 964"/>
                <a:gd name="T52" fmla="*/ 227 w 1332"/>
                <a:gd name="T53" fmla="*/ 766 h 964"/>
                <a:gd name="T54" fmla="*/ 283 w 1332"/>
                <a:gd name="T55" fmla="*/ 794 h 964"/>
                <a:gd name="T56" fmla="*/ 453 w 1332"/>
                <a:gd name="T57" fmla="*/ 794 h 964"/>
                <a:gd name="T58" fmla="*/ 510 w 1332"/>
                <a:gd name="T59" fmla="*/ 851 h 964"/>
                <a:gd name="T60" fmla="*/ 595 w 1332"/>
                <a:gd name="T61" fmla="*/ 822 h 964"/>
                <a:gd name="T62" fmla="*/ 652 w 1332"/>
                <a:gd name="T63" fmla="*/ 907 h 964"/>
                <a:gd name="T64" fmla="*/ 737 w 1332"/>
                <a:gd name="T65" fmla="*/ 936 h 964"/>
                <a:gd name="T66" fmla="*/ 765 w 1332"/>
                <a:gd name="T67" fmla="*/ 964 h 964"/>
                <a:gd name="T68" fmla="*/ 907 w 1332"/>
                <a:gd name="T69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2" h="964">
                  <a:moveTo>
                    <a:pt x="964" y="936"/>
                  </a:moveTo>
                  <a:lnTo>
                    <a:pt x="964" y="907"/>
                  </a:lnTo>
                  <a:lnTo>
                    <a:pt x="1049" y="822"/>
                  </a:lnTo>
                  <a:lnTo>
                    <a:pt x="1049" y="709"/>
                  </a:lnTo>
                  <a:lnTo>
                    <a:pt x="1105" y="652"/>
                  </a:lnTo>
                  <a:lnTo>
                    <a:pt x="1105" y="567"/>
                  </a:lnTo>
                  <a:lnTo>
                    <a:pt x="1162" y="539"/>
                  </a:lnTo>
                  <a:lnTo>
                    <a:pt x="1162" y="510"/>
                  </a:lnTo>
                  <a:lnTo>
                    <a:pt x="1219" y="454"/>
                  </a:lnTo>
                  <a:lnTo>
                    <a:pt x="1275" y="454"/>
                  </a:lnTo>
                  <a:lnTo>
                    <a:pt x="1332" y="369"/>
                  </a:lnTo>
                  <a:lnTo>
                    <a:pt x="1304" y="369"/>
                  </a:lnTo>
                  <a:lnTo>
                    <a:pt x="1275" y="312"/>
                  </a:lnTo>
                  <a:lnTo>
                    <a:pt x="1190" y="312"/>
                  </a:lnTo>
                  <a:lnTo>
                    <a:pt x="1105" y="284"/>
                  </a:lnTo>
                  <a:lnTo>
                    <a:pt x="1077" y="284"/>
                  </a:lnTo>
                  <a:lnTo>
                    <a:pt x="1077" y="340"/>
                  </a:lnTo>
                  <a:lnTo>
                    <a:pt x="1020" y="340"/>
                  </a:lnTo>
                  <a:lnTo>
                    <a:pt x="1020" y="312"/>
                  </a:lnTo>
                  <a:lnTo>
                    <a:pt x="992" y="312"/>
                  </a:lnTo>
                  <a:lnTo>
                    <a:pt x="935" y="425"/>
                  </a:lnTo>
                  <a:lnTo>
                    <a:pt x="964" y="454"/>
                  </a:lnTo>
                  <a:lnTo>
                    <a:pt x="935" y="482"/>
                  </a:lnTo>
                  <a:lnTo>
                    <a:pt x="935" y="567"/>
                  </a:lnTo>
                  <a:lnTo>
                    <a:pt x="907" y="595"/>
                  </a:lnTo>
                  <a:lnTo>
                    <a:pt x="907" y="539"/>
                  </a:lnTo>
                  <a:lnTo>
                    <a:pt x="794" y="510"/>
                  </a:lnTo>
                  <a:lnTo>
                    <a:pt x="737" y="454"/>
                  </a:lnTo>
                  <a:lnTo>
                    <a:pt x="737" y="255"/>
                  </a:lnTo>
                  <a:lnTo>
                    <a:pt x="708" y="255"/>
                  </a:lnTo>
                  <a:lnTo>
                    <a:pt x="652" y="199"/>
                  </a:lnTo>
                  <a:lnTo>
                    <a:pt x="567" y="170"/>
                  </a:lnTo>
                  <a:lnTo>
                    <a:pt x="538" y="114"/>
                  </a:lnTo>
                  <a:lnTo>
                    <a:pt x="567" y="114"/>
                  </a:lnTo>
                  <a:lnTo>
                    <a:pt x="538" y="28"/>
                  </a:lnTo>
                  <a:lnTo>
                    <a:pt x="453" y="0"/>
                  </a:lnTo>
                  <a:lnTo>
                    <a:pt x="425" y="85"/>
                  </a:lnTo>
                  <a:lnTo>
                    <a:pt x="368" y="114"/>
                  </a:lnTo>
                  <a:lnTo>
                    <a:pt x="312" y="57"/>
                  </a:lnTo>
                  <a:lnTo>
                    <a:pt x="283" y="199"/>
                  </a:lnTo>
                  <a:lnTo>
                    <a:pt x="227" y="170"/>
                  </a:lnTo>
                  <a:lnTo>
                    <a:pt x="141" y="199"/>
                  </a:lnTo>
                  <a:lnTo>
                    <a:pt x="170" y="255"/>
                  </a:lnTo>
                  <a:lnTo>
                    <a:pt x="141" y="397"/>
                  </a:lnTo>
                  <a:lnTo>
                    <a:pt x="85" y="397"/>
                  </a:lnTo>
                  <a:lnTo>
                    <a:pt x="56" y="454"/>
                  </a:lnTo>
                  <a:lnTo>
                    <a:pt x="170" y="510"/>
                  </a:lnTo>
                  <a:lnTo>
                    <a:pt x="198" y="567"/>
                  </a:lnTo>
                  <a:lnTo>
                    <a:pt x="85" y="510"/>
                  </a:lnTo>
                  <a:lnTo>
                    <a:pt x="0" y="709"/>
                  </a:lnTo>
                  <a:lnTo>
                    <a:pt x="28" y="766"/>
                  </a:lnTo>
                  <a:lnTo>
                    <a:pt x="56" y="709"/>
                  </a:lnTo>
                  <a:lnTo>
                    <a:pt x="198" y="709"/>
                  </a:lnTo>
                  <a:lnTo>
                    <a:pt x="227" y="766"/>
                  </a:lnTo>
                  <a:lnTo>
                    <a:pt x="255" y="766"/>
                  </a:lnTo>
                  <a:lnTo>
                    <a:pt x="283" y="794"/>
                  </a:lnTo>
                  <a:lnTo>
                    <a:pt x="368" y="822"/>
                  </a:lnTo>
                  <a:lnTo>
                    <a:pt x="453" y="794"/>
                  </a:lnTo>
                  <a:lnTo>
                    <a:pt x="482" y="851"/>
                  </a:lnTo>
                  <a:lnTo>
                    <a:pt x="510" y="851"/>
                  </a:lnTo>
                  <a:lnTo>
                    <a:pt x="567" y="822"/>
                  </a:lnTo>
                  <a:lnTo>
                    <a:pt x="595" y="822"/>
                  </a:lnTo>
                  <a:lnTo>
                    <a:pt x="595" y="879"/>
                  </a:lnTo>
                  <a:lnTo>
                    <a:pt x="652" y="907"/>
                  </a:lnTo>
                  <a:lnTo>
                    <a:pt x="708" y="907"/>
                  </a:lnTo>
                  <a:lnTo>
                    <a:pt x="737" y="936"/>
                  </a:lnTo>
                  <a:lnTo>
                    <a:pt x="765" y="907"/>
                  </a:lnTo>
                  <a:lnTo>
                    <a:pt x="765" y="964"/>
                  </a:lnTo>
                  <a:lnTo>
                    <a:pt x="850" y="907"/>
                  </a:lnTo>
                  <a:lnTo>
                    <a:pt x="907" y="907"/>
                  </a:lnTo>
                  <a:lnTo>
                    <a:pt x="964" y="93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4" name="Freeform 304"/>
            <p:cNvSpPr>
              <a:spLocks/>
            </p:cNvSpPr>
            <p:nvPr/>
          </p:nvSpPr>
          <p:spPr bwMode="auto">
            <a:xfrm>
              <a:off x="2911" y="1736"/>
              <a:ext cx="793" cy="765"/>
            </a:xfrm>
            <a:custGeom>
              <a:avLst/>
              <a:gdLst>
                <a:gd name="T0" fmla="*/ 453 w 793"/>
                <a:gd name="T1" fmla="*/ 765 h 765"/>
                <a:gd name="T2" fmla="*/ 425 w 793"/>
                <a:gd name="T3" fmla="*/ 708 h 765"/>
                <a:gd name="T4" fmla="*/ 453 w 793"/>
                <a:gd name="T5" fmla="*/ 652 h 765"/>
                <a:gd name="T6" fmla="*/ 567 w 793"/>
                <a:gd name="T7" fmla="*/ 567 h 765"/>
                <a:gd name="T8" fmla="*/ 623 w 793"/>
                <a:gd name="T9" fmla="*/ 567 h 765"/>
                <a:gd name="T10" fmla="*/ 680 w 793"/>
                <a:gd name="T11" fmla="*/ 482 h 765"/>
                <a:gd name="T12" fmla="*/ 737 w 793"/>
                <a:gd name="T13" fmla="*/ 482 h 765"/>
                <a:gd name="T14" fmla="*/ 793 w 793"/>
                <a:gd name="T15" fmla="*/ 453 h 765"/>
                <a:gd name="T16" fmla="*/ 765 w 793"/>
                <a:gd name="T17" fmla="*/ 425 h 765"/>
                <a:gd name="T18" fmla="*/ 708 w 793"/>
                <a:gd name="T19" fmla="*/ 425 h 765"/>
                <a:gd name="T20" fmla="*/ 708 w 793"/>
                <a:gd name="T21" fmla="*/ 397 h 765"/>
                <a:gd name="T22" fmla="*/ 680 w 793"/>
                <a:gd name="T23" fmla="*/ 312 h 765"/>
                <a:gd name="T24" fmla="*/ 652 w 793"/>
                <a:gd name="T25" fmla="*/ 312 h 765"/>
                <a:gd name="T26" fmla="*/ 623 w 793"/>
                <a:gd name="T27" fmla="*/ 283 h 765"/>
                <a:gd name="T28" fmla="*/ 567 w 793"/>
                <a:gd name="T29" fmla="*/ 283 h 765"/>
                <a:gd name="T30" fmla="*/ 510 w 793"/>
                <a:gd name="T31" fmla="*/ 226 h 765"/>
                <a:gd name="T32" fmla="*/ 510 w 793"/>
                <a:gd name="T33" fmla="*/ 141 h 765"/>
                <a:gd name="T34" fmla="*/ 482 w 793"/>
                <a:gd name="T35" fmla="*/ 56 h 765"/>
                <a:gd name="T36" fmla="*/ 425 w 793"/>
                <a:gd name="T37" fmla="*/ 56 h 765"/>
                <a:gd name="T38" fmla="*/ 396 w 793"/>
                <a:gd name="T39" fmla="*/ 0 h 765"/>
                <a:gd name="T40" fmla="*/ 368 w 793"/>
                <a:gd name="T41" fmla="*/ 0 h 765"/>
                <a:gd name="T42" fmla="*/ 311 w 793"/>
                <a:gd name="T43" fmla="*/ 85 h 765"/>
                <a:gd name="T44" fmla="*/ 255 w 793"/>
                <a:gd name="T45" fmla="*/ 85 h 765"/>
                <a:gd name="T46" fmla="*/ 198 w 793"/>
                <a:gd name="T47" fmla="*/ 141 h 765"/>
                <a:gd name="T48" fmla="*/ 198 w 793"/>
                <a:gd name="T49" fmla="*/ 170 h 765"/>
                <a:gd name="T50" fmla="*/ 141 w 793"/>
                <a:gd name="T51" fmla="*/ 198 h 765"/>
                <a:gd name="T52" fmla="*/ 141 w 793"/>
                <a:gd name="T53" fmla="*/ 283 h 765"/>
                <a:gd name="T54" fmla="*/ 85 w 793"/>
                <a:gd name="T55" fmla="*/ 340 h 765"/>
                <a:gd name="T56" fmla="*/ 85 w 793"/>
                <a:gd name="T57" fmla="*/ 453 h 765"/>
                <a:gd name="T58" fmla="*/ 0 w 793"/>
                <a:gd name="T59" fmla="*/ 538 h 765"/>
                <a:gd name="T60" fmla="*/ 0 w 793"/>
                <a:gd name="T61" fmla="*/ 567 h 765"/>
                <a:gd name="T62" fmla="*/ 113 w 793"/>
                <a:gd name="T63" fmla="*/ 567 h 765"/>
                <a:gd name="T64" fmla="*/ 85 w 793"/>
                <a:gd name="T65" fmla="*/ 538 h 765"/>
                <a:gd name="T66" fmla="*/ 85 w 793"/>
                <a:gd name="T67" fmla="*/ 510 h 765"/>
                <a:gd name="T68" fmla="*/ 141 w 793"/>
                <a:gd name="T69" fmla="*/ 510 h 765"/>
                <a:gd name="T70" fmla="*/ 198 w 793"/>
                <a:gd name="T71" fmla="*/ 482 h 765"/>
                <a:gd name="T72" fmla="*/ 311 w 793"/>
                <a:gd name="T73" fmla="*/ 510 h 765"/>
                <a:gd name="T74" fmla="*/ 340 w 793"/>
                <a:gd name="T75" fmla="*/ 567 h 765"/>
                <a:gd name="T76" fmla="*/ 283 w 793"/>
                <a:gd name="T77" fmla="*/ 595 h 765"/>
                <a:gd name="T78" fmla="*/ 311 w 793"/>
                <a:gd name="T79" fmla="*/ 652 h 765"/>
                <a:gd name="T80" fmla="*/ 396 w 793"/>
                <a:gd name="T81" fmla="*/ 708 h 765"/>
                <a:gd name="T82" fmla="*/ 396 w 793"/>
                <a:gd name="T83" fmla="*/ 765 h 765"/>
                <a:gd name="T84" fmla="*/ 453 w 793"/>
                <a:gd name="T85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3" h="765">
                  <a:moveTo>
                    <a:pt x="453" y="765"/>
                  </a:moveTo>
                  <a:lnTo>
                    <a:pt x="425" y="708"/>
                  </a:lnTo>
                  <a:lnTo>
                    <a:pt x="453" y="652"/>
                  </a:lnTo>
                  <a:lnTo>
                    <a:pt x="567" y="567"/>
                  </a:lnTo>
                  <a:lnTo>
                    <a:pt x="623" y="567"/>
                  </a:lnTo>
                  <a:lnTo>
                    <a:pt x="680" y="482"/>
                  </a:lnTo>
                  <a:lnTo>
                    <a:pt x="737" y="482"/>
                  </a:lnTo>
                  <a:lnTo>
                    <a:pt x="793" y="453"/>
                  </a:lnTo>
                  <a:lnTo>
                    <a:pt x="765" y="425"/>
                  </a:lnTo>
                  <a:lnTo>
                    <a:pt x="708" y="425"/>
                  </a:lnTo>
                  <a:lnTo>
                    <a:pt x="708" y="397"/>
                  </a:lnTo>
                  <a:lnTo>
                    <a:pt x="680" y="312"/>
                  </a:lnTo>
                  <a:lnTo>
                    <a:pt x="652" y="312"/>
                  </a:lnTo>
                  <a:lnTo>
                    <a:pt x="623" y="283"/>
                  </a:lnTo>
                  <a:lnTo>
                    <a:pt x="567" y="283"/>
                  </a:lnTo>
                  <a:lnTo>
                    <a:pt x="510" y="226"/>
                  </a:lnTo>
                  <a:lnTo>
                    <a:pt x="510" y="141"/>
                  </a:lnTo>
                  <a:lnTo>
                    <a:pt x="482" y="56"/>
                  </a:lnTo>
                  <a:lnTo>
                    <a:pt x="425" y="56"/>
                  </a:lnTo>
                  <a:lnTo>
                    <a:pt x="396" y="0"/>
                  </a:lnTo>
                  <a:lnTo>
                    <a:pt x="368" y="0"/>
                  </a:lnTo>
                  <a:lnTo>
                    <a:pt x="311" y="85"/>
                  </a:lnTo>
                  <a:lnTo>
                    <a:pt x="255" y="85"/>
                  </a:lnTo>
                  <a:lnTo>
                    <a:pt x="198" y="141"/>
                  </a:lnTo>
                  <a:lnTo>
                    <a:pt x="198" y="170"/>
                  </a:lnTo>
                  <a:lnTo>
                    <a:pt x="141" y="198"/>
                  </a:lnTo>
                  <a:lnTo>
                    <a:pt x="141" y="283"/>
                  </a:lnTo>
                  <a:lnTo>
                    <a:pt x="85" y="340"/>
                  </a:lnTo>
                  <a:lnTo>
                    <a:pt x="85" y="453"/>
                  </a:lnTo>
                  <a:lnTo>
                    <a:pt x="0" y="538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85" y="538"/>
                  </a:lnTo>
                  <a:lnTo>
                    <a:pt x="85" y="510"/>
                  </a:lnTo>
                  <a:lnTo>
                    <a:pt x="141" y="510"/>
                  </a:lnTo>
                  <a:lnTo>
                    <a:pt x="198" y="482"/>
                  </a:lnTo>
                  <a:lnTo>
                    <a:pt x="311" y="510"/>
                  </a:lnTo>
                  <a:lnTo>
                    <a:pt x="340" y="567"/>
                  </a:lnTo>
                  <a:lnTo>
                    <a:pt x="283" y="595"/>
                  </a:lnTo>
                  <a:lnTo>
                    <a:pt x="311" y="652"/>
                  </a:lnTo>
                  <a:lnTo>
                    <a:pt x="396" y="708"/>
                  </a:lnTo>
                  <a:lnTo>
                    <a:pt x="396" y="765"/>
                  </a:lnTo>
                  <a:lnTo>
                    <a:pt x="453" y="76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5" name="Freeform 305"/>
            <p:cNvSpPr>
              <a:spLocks/>
            </p:cNvSpPr>
            <p:nvPr/>
          </p:nvSpPr>
          <p:spPr bwMode="auto">
            <a:xfrm>
              <a:off x="2060" y="148"/>
              <a:ext cx="199" cy="199"/>
            </a:xfrm>
            <a:custGeom>
              <a:avLst/>
              <a:gdLst>
                <a:gd name="T0" fmla="*/ 0 w 199"/>
                <a:gd name="T1" fmla="*/ 170 h 199"/>
                <a:gd name="T2" fmla="*/ 28 w 199"/>
                <a:gd name="T3" fmla="*/ 57 h 199"/>
                <a:gd name="T4" fmla="*/ 57 w 199"/>
                <a:gd name="T5" fmla="*/ 57 h 199"/>
                <a:gd name="T6" fmla="*/ 85 w 199"/>
                <a:gd name="T7" fmla="*/ 28 h 199"/>
                <a:gd name="T8" fmla="*/ 142 w 199"/>
                <a:gd name="T9" fmla="*/ 0 h 199"/>
                <a:gd name="T10" fmla="*/ 199 w 199"/>
                <a:gd name="T11" fmla="*/ 28 h 199"/>
                <a:gd name="T12" fmla="*/ 199 w 199"/>
                <a:gd name="T13" fmla="*/ 57 h 199"/>
                <a:gd name="T14" fmla="*/ 114 w 199"/>
                <a:gd name="T15" fmla="*/ 142 h 199"/>
                <a:gd name="T16" fmla="*/ 114 w 199"/>
                <a:gd name="T17" fmla="*/ 199 h 199"/>
                <a:gd name="T18" fmla="*/ 57 w 199"/>
                <a:gd name="T19" fmla="*/ 170 h 199"/>
                <a:gd name="T20" fmla="*/ 28 w 199"/>
                <a:gd name="T21" fmla="*/ 199 h 199"/>
                <a:gd name="T22" fmla="*/ 0 w 199"/>
                <a:gd name="T23" fmla="*/ 1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9" h="199">
                  <a:moveTo>
                    <a:pt x="0" y="170"/>
                  </a:moveTo>
                  <a:lnTo>
                    <a:pt x="28" y="57"/>
                  </a:lnTo>
                  <a:lnTo>
                    <a:pt x="57" y="57"/>
                  </a:lnTo>
                  <a:lnTo>
                    <a:pt x="85" y="28"/>
                  </a:lnTo>
                  <a:lnTo>
                    <a:pt x="142" y="0"/>
                  </a:lnTo>
                  <a:lnTo>
                    <a:pt x="199" y="28"/>
                  </a:lnTo>
                  <a:lnTo>
                    <a:pt x="199" y="57"/>
                  </a:lnTo>
                  <a:lnTo>
                    <a:pt x="114" y="142"/>
                  </a:lnTo>
                  <a:lnTo>
                    <a:pt x="114" y="199"/>
                  </a:lnTo>
                  <a:lnTo>
                    <a:pt x="57" y="170"/>
                  </a:lnTo>
                  <a:lnTo>
                    <a:pt x="28" y="199"/>
                  </a:lnTo>
                  <a:lnTo>
                    <a:pt x="0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6" name="Freeform 306"/>
            <p:cNvSpPr>
              <a:spLocks/>
            </p:cNvSpPr>
            <p:nvPr/>
          </p:nvSpPr>
          <p:spPr bwMode="auto">
            <a:xfrm>
              <a:off x="1663" y="290"/>
              <a:ext cx="397" cy="680"/>
            </a:xfrm>
            <a:custGeom>
              <a:avLst/>
              <a:gdLst>
                <a:gd name="T0" fmla="*/ 312 w 397"/>
                <a:gd name="T1" fmla="*/ 0 h 680"/>
                <a:gd name="T2" fmla="*/ 255 w 397"/>
                <a:gd name="T3" fmla="*/ 57 h 680"/>
                <a:gd name="T4" fmla="*/ 255 w 397"/>
                <a:gd name="T5" fmla="*/ 113 h 680"/>
                <a:gd name="T6" fmla="*/ 255 w 397"/>
                <a:gd name="T7" fmla="*/ 170 h 680"/>
                <a:gd name="T8" fmla="*/ 227 w 397"/>
                <a:gd name="T9" fmla="*/ 142 h 680"/>
                <a:gd name="T10" fmla="*/ 199 w 397"/>
                <a:gd name="T11" fmla="*/ 255 h 680"/>
                <a:gd name="T12" fmla="*/ 142 w 397"/>
                <a:gd name="T13" fmla="*/ 170 h 680"/>
                <a:gd name="T14" fmla="*/ 85 w 397"/>
                <a:gd name="T15" fmla="*/ 170 h 680"/>
                <a:gd name="T16" fmla="*/ 85 w 397"/>
                <a:gd name="T17" fmla="*/ 255 h 680"/>
                <a:gd name="T18" fmla="*/ 0 w 397"/>
                <a:gd name="T19" fmla="*/ 283 h 680"/>
                <a:gd name="T20" fmla="*/ 114 w 397"/>
                <a:gd name="T21" fmla="*/ 453 h 680"/>
                <a:gd name="T22" fmla="*/ 85 w 397"/>
                <a:gd name="T23" fmla="*/ 538 h 680"/>
                <a:gd name="T24" fmla="*/ 199 w 397"/>
                <a:gd name="T25" fmla="*/ 595 h 680"/>
                <a:gd name="T26" fmla="*/ 227 w 397"/>
                <a:gd name="T27" fmla="*/ 680 h 680"/>
                <a:gd name="T28" fmla="*/ 312 w 397"/>
                <a:gd name="T29" fmla="*/ 567 h 680"/>
                <a:gd name="T30" fmla="*/ 284 w 397"/>
                <a:gd name="T31" fmla="*/ 510 h 680"/>
                <a:gd name="T32" fmla="*/ 397 w 397"/>
                <a:gd name="T33" fmla="*/ 425 h 680"/>
                <a:gd name="T34" fmla="*/ 397 w 397"/>
                <a:gd name="T35" fmla="*/ 368 h 680"/>
                <a:gd name="T36" fmla="*/ 340 w 397"/>
                <a:gd name="T37" fmla="*/ 368 h 680"/>
                <a:gd name="T38" fmla="*/ 312 w 397"/>
                <a:gd name="T39" fmla="*/ 283 h 680"/>
                <a:gd name="T40" fmla="*/ 369 w 397"/>
                <a:gd name="T41" fmla="*/ 283 h 680"/>
                <a:gd name="T42" fmla="*/ 312 w 397"/>
                <a:gd name="T43" fmla="*/ 113 h 680"/>
                <a:gd name="T44" fmla="*/ 369 w 397"/>
                <a:gd name="T45" fmla="*/ 28 h 680"/>
                <a:gd name="T46" fmla="*/ 312 w 397"/>
                <a:gd name="T4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7" h="680">
                  <a:moveTo>
                    <a:pt x="312" y="0"/>
                  </a:moveTo>
                  <a:lnTo>
                    <a:pt x="255" y="57"/>
                  </a:lnTo>
                  <a:lnTo>
                    <a:pt x="255" y="113"/>
                  </a:lnTo>
                  <a:lnTo>
                    <a:pt x="255" y="170"/>
                  </a:lnTo>
                  <a:lnTo>
                    <a:pt x="227" y="142"/>
                  </a:lnTo>
                  <a:lnTo>
                    <a:pt x="199" y="255"/>
                  </a:lnTo>
                  <a:lnTo>
                    <a:pt x="142" y="170"/>
                  </a:lnTo>
                  <a:lnTo>
                    <a:pt x="85" y="170"/>
                  </a:lnTo>
                  <a:lnTo>
                    <a:pt x="85" y="255"/>
                  </a:lnTo>
                  <a:lnTo>
                    <a:pt x="0" y="283"/>
                  </a:lnTo>
                  <a:lnTo>
                    <a:pt x="114" y="453"/>
                  </a:lnTo>
                  <a:lnTo>
                    <a:pt x="85" y="538"/>
                  </a:lnTo>
                  <a:lnTo>
                    <a:pt x="199" y="595"/>
                  </a:lnTo>
                  <a:lnTo>
                    <a:pt x="227" y="680"/>
                  </a:lnTo>
                  <a:lnTo>
                    <a:pt x="312" y="567"/>
                  </a:lnTo>
                  <a:lnTo>
                    <a:pt x="284" y="510"/>
                  </a:lnTo>
                  <a:lnTo>
                    <a:pt x="397" y="425"/>
                  </a:lnTo>
                  <a:lnTo>
                    <a:pt x="397" y="368"/>
                  </a:lnTo>
                  <a:lnTo>
                    <a:pt x="340" y="368"/>
                  </a:lnTo>
                  <a:lnTo>
                    <a:pt x="312" y="283"/>
                  </a:lnTo>
                  <a:lnTo>
                    <a:pt x="369" y="283"/>
                  </a:lnTo>
                  <a:lnTo>
                    <a:pt x="312" y="113"/>
                  </a:lnTo>
                  <a:lnTo>
                    <a:pt x="369" y="28"/>
                  </a:lnTo>
                  <a:lnTo>
                    <a:pt x="312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7" name="Freeform 307"/>
            <p:cNvSpPr>
              <a:spLocks/>
            </p:cNvSpPr>
            <p:nvPr/>
          </p:nvSpPr>
          <p:spPr bwMode="auto">
            <a:xfrm>
              <a:off x="2032" y="375"/>
              <a:ext cx="56" cy="170"/>
            </a:xfrm>
            <a:custGeom>
              <a:avLst/>
              <a:gdLst>
                <a:gd name="T0" fmla="*/ 0 w 56"/>
                <a:gd name="T1" fmla="*/ 0 h 170"/>
                <a:gd name="T2" fmla="*/ 0 w 56"/>
                <a:gd name="T3" fmla="*/ 85 h 170"/>
                <a:gd name="T4" fmla="*/ 28 w 56"/>
                <a:gd name="T5" fmla="*/ 170 h 170"/>
                <a:gd name="T6" fmla="*/ 56 w 56"/>
                <a:gd name="T7" fmla="*/ 113 h 170"/>
                <a:gd name="T8" fmla="*/ 28 w 56"/>
                <a:gd name="T9" fmla="*/ 28 h 170"/>
                <a:gd name="T10" fmla="*/ 0 w 56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70">
                  <a:moveTo>
                    <a:pt x="0" y="0"/>
                  </a:moveTo>
                  <a:lnTo>
                    <a:pt x="0" y="85"/>
                  </a:lnTo>
                  <a:lnTo>
                    <a:pt x="28" y="170"/>
                  </a:lnTo>
                  <a:lnTo>
                    <a:pt x="56" y="113"/>
                  </a:lnTo>
                  <a:lnTo>
                    <a:pt x="28" y="2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8" name="Freeform 308"/>
            <p:cNvSpPr>
              <a:spLocks/>
            </p:cNvSpPr>
            <p:nvPr/>
          </p:nvSpPr>
          <p:spPr bwMode="auto">
            <a:xfrm>
              <a:off x="1947" y="800"/>
              <a:ext cx="453" cy="766"/>
            </a:xfrm>
            <a:custGeom>
              <a:avLst/>
              <a:gdLst>
                <a:gd name="T0" fmla="*/ 141 w 453"/>
                <a:gd name="T1" fmla="*/ 766 h 766"/>
                <a:gd name="T2" fmla="*/ 227 w 453"/>
                <a:gd name="T3" fmla="*/ 737 h 766"/>
                <a:gd name="T4" fmla="*/ 283 w 453"/>
                <a:gd name="T5" fmla="*/ 766 h 766"/>
                <a:gd name="T6" fmla="*/ 312 w 453"/>
                <a:gd name="T7" fmla="*/ 624 h 766"/>
                <a:gd name="T8" fmla="*/ 368 w 453"/>
                <a:gd name="T9" fmla="*/ 681 h 766"/>
                <a:gd name="T10" fmla="*/ 425 w 453"/>
                <a:gd name="T11" fmla="*/ 652 h 766"/>
                <a:gd name="T12" fmla="*/ 453 w 453"/>
                <a:gd name="T13" fmla="*/ 567 h 766"/>
                <a:gd name="T14" fmla="*/ 397 w 453"/>
                <a:gd name="T15" fmla="*/ 510 h 766"/>
                <a:gd name="T16" fmla="*/ 312 w 453"/>
                <a:gd name="T17" fmla="*/ 425 h 766"/>
                <a:gd name="T18" fmla="*/ 227 w 453"/>
                <a:gd name="T19" fmla="*/ 397 h 766"/>
                <a:gd name="T20" fmla="*/ 255 w 453"/>
                <a:gd name="T21" fmla="*/ 312 h 766"/>
                <a:gd name="T22" fmla="*/ 255 w 453"/>
                <a:gd name="T23" fmla="*/ 255 h 766"/>
                <a:gd name="T24" fmla="*/ 198 w 453"/>
                <a:gd name="T25" fmla="*/ 227 h 766"/>
                <a:gd name="T26" fmla="*/ 198 w 453"/>
                <a:gd name="T27" fmla="*/ 170 h 766"/>
                <a:gd name="T28" fmla="*/ 170 w 453"/>
                <a:gd name="T29" fmla="*/ 114 h 766"/>
                <a:gd name="T30" fmla="*/ 198 w 453"/>
                <a:gd name="T31" fmla="*/ 57 h 766"/>
                <a:gd name="T32" fmla="*/ 198 w 453"/>
                <a:gd name="T33" fmla="*/ 0 h 766"/>
                <a:gd name="T34" fmla="*/ 28 w 453"/>
                <a:gd name="T35" fmla="*/ 85 h 766"/>
                <a:gd name="T36" fmla="*/ 0 w 453"/>
                <a:gd name="T37" fmla="*/ 170 h 766"/>
                <a:gd name="T38" fmla="*/ 28 w 453"/>
                <a:gd name="T39" fmla="*/ 255 h 766"/>
                <a:gd name="T40" fmla="*/ 56 w 453"/>
                <a:gd name="T41" fmla="*/ 199 h 766"/>
                <a:gd name="T42" fmla="*/ 113 w 453"/>
                <a:gd name="T43" fmla="*/ 227 h 766"/>
                <a:gd name="T44" fmla="*/ 113 w 453"/>
                <a:gd name="T45" fmla="*/ 340 h 766"/>
                <a:gd name="T46" fmla="*/ 56 w 453"/>
                <a:gd name="T47" fmla="*/ 397 h 766"/>
                <a:gd name="T48" fmla="*/ 56 w 453"/>
                <a:gd name="T49" fmla="*/ 539 h 766"/>
                <a:gd name="T50" fmla="*/ 141 w 453"/>
                <a:gd name="T51" fmla="*/ 652 h 766"/>
                <a:gd name="T52" fmla="*/ 141 w 453"/>
                <a:gd name="T53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3" h="766">
                  <a:moveTo>
                    <a:pt x="141" y="766"/>
                  </a:moveTo>
                  <a:lnTo>
                    <a:pt x="227" y="737"/>
                  </a:lnTo>
                  <a:lnTo>
                    <a:pt x="283" y="766"/>
                  </a:lnTo>
                  <a:lnTo>
                    <a:pt x="312" y="624"/>
                  </a:lnTo>
                  <a:lnTo>
                    <a:pt x="368" y="681"/>
                  </a:lnTo>
                  <a:lnTo>
                    <a:pt x="425" y="652"/>
                  </a:lnTo>
                  <a:lnTo>
                    <a:pt x="453" y="567"/>
                  </a:lnTo>
                  <a:lnTo>
                    <a:pt x="397" y="510"/>
                  </a:lnTo>
                  <a:lnTo>
                    <a:pt x="312" y="425"/>
                  </a:lnTo>
                  <a:lnTo>
                    <a:pt x="227" y="397"/>
                  </a:lnTo>
                  <a:lnTo>
                    <a:pt x="255" y="312"/>
                  </a:lnTo>
                  <a:lnTo>
                    <a:pt x="255" y="255"/>
                  </a:lnTo>
                  <a:lnTo>
                    <a:pt x="198" y="227"/>
                  </a:lnTo>
                  <a:lnTo>
                    <a:pt x="198" y="170"/>
                  </a:lnTo>
                  <a:lnTo>
                    <a:pt x="170" y="114"/>
                  </a:lnTo>
                  <a:lnTo>
                    <a:pt x="198" y="57"/>
                  </a:lnTo>
                  <a:lnTo>
                    <a:pt x="198" y="0"/>
                  </a:lnTo>
                  <a:lnTo>
                    <a:pt x="28" y="85"/>
                  </a:lnTo>
                  <a:lnTo>
                    <a:pt x="0" y="170"/>
                  </a:lnTo>
                  <a:lnTo>
                    <a:pt x="28" y="255"/>
                  </a:lnTo>
                  <a:lnTo>
                    <a:pt x="56" y="199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56" y="397"/>
                  </a:lnTo>
                  <a:lnTo>
                    <a:pt x="56" y="539"/>
                  </a:lnTo>
                  <a:lnTo>
                    <a:pt x="141" y="652"/>
                  </a:lnTo>
                  <a:lnTo>
                    <a:pt x="141" y="76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69" name="Freeform 309"/>
            <p:cNvSpPr>
              <a:spLocks/>
            </p:cNvSpPr>
            <p:nvPr/>
          </p:nvSpPr>
          <p:spPr bwMode="auto">
            <a:xfrm>
              <a:off x="3307" y="1509"/>
              <a:ext cx="993" cy="1247"/>
            </a:xfrm>
            <a:custGeom>
              <a:avLst/>
              <a:gdLst>
                <a:gd name="T0" fmla="*/ 681 w 993"/>
                <a:gd name="T1" fmla="*/ 1219 h 1247"/>
                <a:gd name="T2" fmla="*/ 653 w 993"/>
                <a:gd name="T3" fmla="*/ 1134 h 1247"/>
                <a:gd name="T4" fmla="*/ 681 w 993"/>
                <a:gd name="T5" fmla="*/ 964 h 1247"/>
                <a:gd name="T6" fmla="*/ 624 w 993"/>
                <a:gd name="T7" fmla="*/ 907 h 1247"/>
                <a:gd name="T8" fmla="*/ 369 w 993"/>
                <a:gd name="T9" fmla="*/ 794 h 1247"/>
                <a:gd name="T10" fmla="*/ 284 w 993"/>
                <a:gd name="T11" fmla="*/ 765 h 1247"/>
                <a:gd name="T12" fmla="*/ 227 w 993"/>
                <a:gd name="T13" fmla="*/ 794 h 1247"/>
                <a:gd name="T14" fmla="*/ 341 w 993"/>
                <a:gd name="T15" fmla="*/ 709 h 1247"/>
                <a:gd name="T16" fmla="*/ 369 w 993"/>
                <a:gd name="T17" fmla="*/ 652 h 1247"/>
                <a:gd name="T18" fmla="*/ 312 w 993"/>
                <a:gd name="T19" fmla="*/ 624 h 1247"/>
                <a:gd name="T20" fmla="*/ 256 w 993"/>
                <a:gd name="T21" fmla="*/ 539 h 1247"/>
                <a:gd name="T22" fmla="*/ 171 w 993"/>
                <a:gd name="T23" fmla="*/ 510 h 1247"/>
                <a:gd name="T24" fmla="*/ 114 w 993"/>
                <a:gd name="T25" fmla="*/ 368 h 1247"/>
                <a:gd name="T26" fmla="*/ 29 w 993"/>
                <a:gd name="T27" fmla="*/ 283 h 1247"/>
                <a:gd name="T28" fmla="*/ 0 w 993"/>
                <a:gd name="T29" fmla="*/ 198 h 1247"/>
                <a:gd name="T30" fmla="*/ 29 w 993"/>
                <a:gd name="T31" fmla="*/ 142 h 1247"/>
                <a:gd name="T32" fmla="*/ 114 w 993"/>
                <a:gd name="T33" fmla="*/ 113 h 1247"/>
                <a:gd name="T34" fmla="*/ 199 w 993"/>
                <a:gd name="T35" fmla="*/ 85 h 1247"/>
                <a:gd name="T36" fmla="*/ 341 w 993"/>
                <a:gd name="T37" fmla="*/ 85 h 1247"/>
                <a:gd name="T38" fmla="*/ 681 w 993"/>
                <a:gd name="T39" fmla="*/ 0 h 1247"/>
                <a:gd name="T40" fmla="*/ 879 w 993"/>
                <a:gd name="T41" fmla="*/ 57 h 1247"/>
                <a:gd name="T42" fmla="*/ 908 w 993"/>
                <a:gd name="T43" fmla="*/ 283 h 1247"/>
                <a:gd name="T44" fmla="*/ 879 w 993"/>
                <a:gd name="T45" fmla="*/ 368 h 1247"/>
                <a:gd name="T46" fmla="*/ 879 w 993"/>
                <a:gd name="T47" fmla="*/ 567 h 1247"/>
                <a:gd name="T48" fmla="*/ 851 w 993"/>
                <a:gd name="T49" fmla="*/ 652 h 1247"/>
                <a:gd name="T50" fmla="*/ 908 w 993"/>
                <a:gd name="T51" fmla="*/ 765 h 1247"/>
                <a:gd name="T52" fmla="*/ 936 w 993"/>
                <a:gd name="T53" fmla="*/ 907 h 1247"/>
                <a:gd name="T54" fmla="*/ 964 w 993"/>
                <a:gd name="T55" fmla="*/ 992 h 1247"/>
                <a:gd name="T56" fmla="*/ 851 w 993"/>
                <a:gd name="T57" fmla="*/ 1020 h 1247"/>
                <a:gd name="T58" fmla="*/ 908 w 993"/>
                <a:gd name="T59" fmla="*/ 1134 h 1247"/>
                <a:gd name="T60" fmla="*/ 823 w 993"/>
                <a:gd name="T61" fmla="*/ 1191 h 1247"/>
                <a:gd name="T62" fmla="*/ 766 w 993"/>
                <a:gd name="T63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93" h="1247">
                  <a:moveTo>
                    <a:pt x="709" y="1247"/>
                  </a:moveTo>
                  <a:lnTo>
                    <a:pt x="681" y="1219"/>
                  </a:lnTo>
                  <a:lnTo>
                    <a:pt x="681" y="1162"/>
                  </a:lnTo>
                  <a:lnTo>
                    <a:pt x="653" y="1134"/>
                  </a:lnTo>
                  <a:lnTo>
                    <a:pt x="709" y="1106"/>
                  </a:lnTo>
                  <a:lnTo>
                    <a:pt x="681" y="964"/>
                  </a:lnTo>
                  <a:lnTo>
                    <a:pt x="624" y="964"/>
                  </a:lnTo>
                  <a:lnTo>
                    <a:pt x="624" y="907"/>
                  </a:lnTo>
                  <a:lnTo>
                    <a:pt x="454" y="879"/>
                  </a:lnTo>
                  <a:lnTo>
                    <a:pt x="369" y="794"/>
                  </a:lnTo>
                  <a:lnTo>
                    <a:pt x="312" y="794"/>
                  </a:lnTo>
                  <a:lnTo>
                    <a:pt x="284" y="765"/>
                  </a:lnTo>
                  <a:lnTo>
                    <a:pt x="227" y="822"/>
                  </a:lnTo>
                  <a:lnTo>
                    <a:pt x="227" y="794"/>
                  </a:lnTo>
                  <a:lnTo>
                    <a:pt x="284" y="709"/>
                  </a:lnTo>
                  <a:lnTo>
                    <a:pt x="341" y="709"/>
                  </a:lnTo>
                  <a:lnTo>
                    <a:pt x="397" y="680"/>
                  </a:lnTo>
                  <a:lnTo>
                    <a:pt x="369" y="652"/>
                  </a:lnTo>
                  <a:lnTo>
                    <a:pt x="312" y="652"/>
                  </a:lnTo>
                  <a:lnTo>
                    <a:pt x="312" y="624"/>
                  </a:lnTo>
                  <a:lnTo>
                    <a:pt x="284" y="539"/>
                  </a:lnTo>
                  <a:lnTo>
                    <a:pt x="256" y="539"/>
                  </a:lnTo>
                  <a:lnTo>
                    <a:pt x="227" y="510"/>
                  </a:lnTo>
                  <a:lnTo>
                    <a:pt x="171" y="510"/>
                  </a:lnTo>
                  <a:lnTo>
                    <a:pt x="114" y="453"/>
                  </a:lnTo>
                  <a:lnTo>
                    <a:pt x="114" y="368"/>
                  </a:lnTo>
                  <a:lnTo>
                    <a:pt x="86" y="283"/>
                  </a:lnTo>
                  <a:lnTo>
                    <a:pt x="29" y="283"/>
                  </a:lnTo>
                  <a:lnTo>
                    <a:pt x="0" y="227"/>
                  </a:lnTo>
                  <a:lnTo>
                    <a:pt x="0" y="198"/>
                  </a:lnTo>
                  <a:lnTo>
                    <a:pt x="57" y="198"/>
                  </a:lnTo>
                  <a:lnTo>
                    <a:pt x="29" y="142"/>
                  </a:lnTo>
                  <a:lnTo>
                    <a:pt x="86" y="85"/>
                  </a:lnTo>
                  <a:lnTo>
                    <a:pt x="114" y="113"/>
                  </a:lnTo>
                  <a:lnTo>
                    <a:pt x="114" y="57"/>
                  </a:lnTo>
                  <a:lnTo>
                    <a:pt x="199" y="85"/>
                  </a:lnTo>
                  <a:lnTo>
                    <a:pt x="227" y="57"/>
                  </a:lnTo>
                  <a:lnTo>
                    <a:pt x="341" y="85"/>
                  </a:lnTo>
                  <a:lnTo>
                    <a:pt x="397" y="142"/>
                  </a:lnTo>
                  <a:lnTo>
                    <a:pt x="681" y="0"/>
                  </a:lnTo>
                  <a:lnTo>
                    <a:pt x="766" y="0"/>
                  </a:lnTo>
                  <a:lnTo>
                    <a:pt x="879" y="57"/>
                  </a:lnTo>
                  <a:lnTo>
                    <a:pt x="964" y="198"/>
                  </a:lnTo>
                  <a:lnTo>
                    <a:pt x="908" y="283"/>
                  </a:lnTo>
                  <a:lnTo>
                    <a:pt x="908" y="340"/>
                  </a:lnTo>
                  <a:lnTo>
                    <a:pt x="879" y="368"/>
                  </a:lnTo>
                  <a:lnTo>
                    <a:pt x="879" y="510"/>
                  </a:lnTo>
                  <a:lnTo>
                    <a:pt x="879" y="567"/>
                  </a:lnTo>
                  <a:lnTo>
                    <a:pt x="908" y="595"/>
                  </a:lnTo>
                  <a:lnTo>
                    <a:pt x="851" y="652"/>
                  </a:lnTo>
                  <a:lnTo>
                    <a:pt x="964" y="709"/>
                  </a:lnTo>
                  <a:lnTo>
                    <a:pt x="908" y="765"/>
                  </a:lnTo>
                  <a:lnTo>
                    <a:pt x="936" y="794"/>
                  </a:lnTo>
                  <a:lnTo>
                    <a:pt x="936" y="907"/>
                  </a:lnTo>
                  <a:lnTo>
                    <a:pt x="964" y="935"/>
                  </a:lnTo>
                  <a:lnTo>
                    <a:pt x="964" y="992"/>
                  </a:lnTo>
                  <a:lnTo>
                    <a:pt x="993" y="1049"/>
                  </a:lnTo>
                  <a:lnTo>
                    <a:pt x="851" y="1020"/>
                  </a:lnTo>
                  <a:lnTo>
                    <a:pt x="851" y="1077"/>
                  </a:lnTo>
                  <a:lnTo>
                    <a:pt x="908" y="1134"/>
                  </a:lnTo>
                  <a:lnTo>
                    <a:pt x="908" y="1191"/>
                  </a:lnTo>
                  <a:lnTo>
                    <a:pt x="823" y="1191"/>
                  </a:lnTo>
                  <a:lnTo>
                    <a:pt x="823" y="1219"/>
                  </a:lnTo>
                  <a:lnTo>
                    <a:pt x="766" y="1247"/>
                  </a:lnTo>
                  <a:lnTo>
                    <a:pt x="709" y="124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1" name="Freeform 311"/>
            <p:cNvSpPr>
              <a:spLocks/>
            </p:cNvSpPr>
            <p:nvPr/>
          </p:nvSpPr>
          <p:spPr bwMode="auto">
            <a:xfrm>
              <a:off x="4130" y="1991"/>
              <a:ext cx="992" cy="1049"/>
            </a:xfrm>
            <a:custGeom>
              <a:avLst/>
              <a:gdLst>
                <a:gd name="T0" fmla="*/ 0 w 992"/>
                <a:gd name="T1" fmla="*/ 737 h 1049"/>
                <a:gd name="T2" fmla="*/ 0 w 992"/>
                <a:gd name="T3" fmla="*/ 709 h 1049"/>
                <a:gd name="T4" fmla="*/ 85 w 992"/>
                <a:gd name="T5" fmla="*/ 709 h 1049"/>
                <a:gd name="T6" fmla="*/ 85 w 992"/>
                <a:gd name="T7" fmla="*/ 652 h 1049"/>
                <a:gd name="T8" fmla="*/ 28 w 992"/>
                <a:gd name="T9" fmla="*/ 595 h 1049"/>
                <a:gd name="T10" fmla="*/ 28 w 992"/>
                <a:gd name="T11" fmla="*/ 538 h 1049"/>
                <a:gd name="T12" fmla="*/ 170 w 992"/>
                <a:gd name="T13" fmla="*/ 567 h 1049"/>
                <a:gd name="T14" fmla="*/ 141 w 992"/>
                <a:gd name="T15" fmla="*/ 510 h 1049"/>
                <a:gd name="T16" fmla="*/ 141 w 992"/>
                <a:gd name="T17" fmla="*/ 453 h 1049"/>
                <a:gd name="T18" fmla="*/ 113 w 992"/>
                <a:gd name="T19" fmla="*/ 425 h 1049"/>
                <a:gd name="T20" fmla="*/ 113 w 992"/>
                <a:gd name="T21" fmla="*/ 312 h 1049"/>
                <a:gd name="T22" fmla="*/ 85 w 992"/>
                <a:gd name="T23" fmla="*/ 283 h 1049"/>
                <a:gd name="T24" fmla="*/ 141 w 992"/>
                <a:gd name="T25" fmla="*/ 227 h 1049"/>
                <a:gd name="T26" fmla="*/ 28 w 992"/>
                <a:gd name="T27" fmla="*/ 170 h 1049"/>
                <a:gd name="T28" fmla="*/ 85 w 992"/>
                <a:gd name="T29" fmla="*/ 113 h 1049"/>
                <a:gd name="T30" fmla="*/ 56 w 992"/>
                <a:gd name="T31" fmla="*/ 85 h 1049"/>
                <a:gd name="T32" fmla="*/ 56 w 992"/>
                <a:gd name="T33" fmla="*/ 0 h 1049"/>
                <a:gd name="T34" fmla="*/ 170 w 992"/>
                <a:gd name="T35" fmla="*/ 57 h 1049"/>
                <a:gd name="T36" fmla="*/ 198 w 992"/>
                <a:gd name="T37" fmla="*/ 57 h 1049"/>
                <a:gd name="T38" fmla="*/ 255 w 992"/>
                <a:gd name="T39" fmla="*/ 85 h 1049"/>
                <a:gd name="T40" fmla="*/ 425 w 992"/>
                <a:gd name="T41" fmla="*/ 113 h 1049"/>
                <a:gd name="T42" fmla="*/ 425 w 992"/>
                <a:gd name="T43" fmla="*/ 142 h 1049"/>
                <a:gd name="T44" fmla="*/ 397 w 992"/>
                <a:gd name="T45" fmla="*/ 198 h 1049"/>
                <a:gd name="T46" fmla="*/ 397 w 992"/>
                <a:gd name="T47" fmla="*/ 227 h 1049"/>
                <a:gd name="T48" fmla="*/ 510 w 992"/>
                <a:gd name="T49" fmla="*/ 227 h 1049"/>
                <a:gd name="T50" fmla="*/ 510 w 992"/>
                <a:gd name="T51" fmla="*/ 312 h 1049"/>
                <a:gd name="T52" fmla="*/ 482 w 992"/>
                <a:gd name="T53" fmla="*/ 397 h 1049"/>
                <a:gd name="T54" fmla="*/ 538 w 992"/>
                <a:gd name="T55" fmla="*/ 425 h 1049"/>
                <a:gd name="T56" fmla="*/ 538 w 992"/>
                <a:gd name="T57" fmla="*/ 538 h 1049"/>
                <a:gd name="T58" fmla="*/ 595 w 992"/>
                <a:gd name="T59" fmla="*/ 595 h 1049"/>
                <a:gd name="T60" fmla="*/ 595 w 992"/>
                <a:gd name="T61" fmla="*/ 680 h 1049"/>
                <a:gd name="T62" fmla="*/ 680 w 992"/>
                <a:gd name="T63" fmla="*/ 567 h 1049"/>
                <a:gd name="T64" fmla="*/ 737 w 992"/>
                <a:gd name="T65" fmla="*/ 595 h 1049"/>
                <a:gd name="T66" fmla="*/ 822 w 992"/>
                <a:gd name="T67" fmla="*/ 680 h 1049"/>
                <a:gd name="T68" fmla="*/ 907 w 992"/>
                <a:gd name="T69" fmla="*/ 680 h 1049"/>
                <a:gd name="T70" fmla="*/ 964 w 992"/>
                <a:gd name="T71" fmla="*/ 652 h 1049"/>
                <a:gd name="T72" fmla="*/ 992 w 992"/>
                <a:gd name="T73" fmla="*/ 680 h 1049"/>
                <a:gd name="T74" fmla="*/ 935 w 992"/>
                <a:gd name="T75" fmla="*/ 709 h 1049"/>
                <a:gd name="T76" fmla="*/ 935 w 992"/>
                <a:gd name="T77" fmla="*/ 737 h 1049"/>
                <a:gd name="T78" fmla="*/ 878 w 992"/>
                <a:gd name="T79" fmla="*/ 765 h 1049"/>
                <a:gd name="T80" fmla="*/ 850 w 992"/>
                <a:gd name="T81" fmla="*/ 765 h 1049"/>
                <a:gd name="T82" fmla="*/ 822 w 992"/>
                <a:gd name="T83" fmla="*/ 822 h 1049"/>
                <a:gd name="T84" fmla="*/ 623 w 992"/>
                <a:gd name="T85" fmla="*/ 794 h 1049"/>
                <a:gd name="T86" fmla="*/ 567 w 992"/>
                <a:gd name="T87" fmla="*/ 737 h 1049"/>
                <a:gd name="T88" fmla="*/ 482 w 992"/>
                <a:gd name="T89" fmla="*/ 822 h 1049"/>
                <a:gd name="T90" fmla="*/ 567 w 992"/>
                <a:gd name="T91" fmla="*/ 879 h 1049"/>
                <a:gd name="T92" fmla="*/ 538 w 992"/>
                <a:gd name="T93" fmla="*/ 935 h 1049"/>
                <a:gd name="T94" fmla="*/ 510 w 992"/>
                <a:gd name="T95" fmla="*/ 935 h 1049"/>
                <a:gd name="T96" fmla="*/ 510 w 992"/>
                <a:gd name="T97" fmla="*/ 1020 h 1049"/>
                <a:gd name="T98" fmla="*/ 453 w 992"/>
                <a:gd name="T99" fmla="*/ 1049 h 1049"/>
                <a:gd name="T100" fmla="*/ 397 w 992"/>
                <a:gd name="T101" fmla="*/ 1020 h 1049"/>
                <a:gd name="T102" fmla="*/ 340 w 992"/>
                <a:gd name="T103" fmla="*/ 1020 h 1049"/>
                <a:gd name="T104" fmla="*/ 255 w 992"/>
                <a:gd name="T105" fmla="*/ 1020 h 1049"/>
                <a:gd name="T106" fmla="*/ 198 w 992"/>
                <a:gd name="T107" fmla="*/ 964 h 1049"/>
                <a:gd name="T108" fmla="*/ 226 w 992"/>
                <a:gd name="T109" fmla="*/ 935 h 1049"/>
                <a:gd name="T110" fmla="*/ 113 w 992"/>
                <a:gd name="T111" fmla="*/ 850 h 1049"/>
                <a:gd name="T112" fmla="*/ 113 w 992"/>
                <a:gd name="T113" fmla="*/ 794 h 1049"/>
                <a:gd name="T114" fmla="*/ 56 w 992"/>
                <a:gd name="T115" fmla="*/ 765 h 1049"/>
                <a:gd name="T116" fmla="*/ 28 w 992"/>
                <a:gd name="T117" fmla="*/ 794 h 1049"/>
                <a:gd name="T118" fmla="*/ 0 w 992"/>
                <a:gd name="T119" fmla="*/ 73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2" h="1049">
                  <a:moveTo>
                    <a:pt x="0" y="737"/>
                  </a:moveTo>
                  <a:lnTo>
                    <a:pt x="0" y="709"/>
                  </a:lnTo>
                  <a:lnTo>
                    <a:pt x="85" y="709"/>
                  </a:lnTo>
                  <a:lnTo>
                    <a:pt x="85" y="652"/>
                  </a:lnTo>
                  <a:lnTo>
                    <a:pt x="28" y="595"/>
                  </a:lnTo>
                  <a:lnTo>
                    <a:pt x="28" y="538"/>
                  </a:lnTo>
                  <a:lnTo>
                    <a:pt x="170" y="567"/>
                  </a:lnTo>
                  <a:lnTo>
                    <a:pt x="141" y="510"/>
                  </a:lnTo>
                  <a:lnTo>
                    <a:pt x="141" y="453"/>
                  </a:lnTo>
                  <a:lnTo>
                    <a:pt x="113" y="425"/>
                  </a:lnTo>
                  <a:lnTo>
                    <a:pt x="113" y="312"/>
                  </a:lnTo>
                  <a:lnTo>
                    <a:pt x="85" y="283"/>
                  </a:lnTo>
                  <a:lnTo>
                    <a:pt x="141" y="227"/>
                  </a:lnTo>
                  <a:lnTo>
                    <a:pt x="28" y="170"/>
                  </a:lnTo>
                  <a:lnTo>
                    <a:pt x="85" y="113"/>
                  </a:lnTo>
                  <a:lnTo>
                    <a:pt x="56" y="85"/>
                  </a:lnTo>
                  <a:lnTo>
                    <a:pt x="56" y="0"/>
                  </a:lnTo>
                  <a:lnTo>
                    <a:pt x="170" y="57"/>
                  </a:lnTo>
                  <a:lnTo>
                    <a:pt x="198" y="57"/>
                  </a:lnTo>
                  <a:lnTo>
                    <a:pt x="255" y="85"/>
                  </a:lnTo>
                  <a:lnTo>
                    <a:pt x="425" y="113"/>
                  </a:lnTo>
                  <a:lnTo>
                    <a:pt x="425" y="142"/>
                  </a:lnTo>
                  <a:lnTo>
                    <a:pt x="397" y="198"/>
                  </a:lnTo>
                  <a:lnTo>
                    <a:pt x="397" y="227"/>
                  </a:lnTo>
                  <a:lnTo>
                    <a:pt x="510" y="227"/>
                  </a:lnTo>
                  <a:lnTo>
                    <a:pt x="510" y="312"/>
                  </a:lnTo>
                  <a:lnTo>
                    <a:pt x="482" y="397"/>
                  </a:lnTo>
                  <a:lnTo>
                    <a:pt x="538" y="425"/>
                  </a:lnTo>
                  <a:lnTo>
                    <a:pt x="538" y="538"/>
                  </a:lnTo>
                  <a:lnTo>
                    <a:pt x="595" y="595"/>
                  </a:lnTo>
                  <a:lnTo>
                    <a:pt x="595" y="680"/>
                  </a:lnTo>
                  <a:lnTo>
                    <a:pt x="680" y="567"/>
                  </a:lnTo>
                  <a:lnTo>
                    <a:pt x="737" y="595"/>
                  </a:lnTo>
                  <a:lnTo>
                    <a:pt x="822" y="680"/>
                  </a:lnTo>
                  <a:lnTo>
                    <a:pt x="907" y="680"/>
                  </a:lnTo>
                  <a:lnTo>
                    <a:pt x="964" y="652"/>
                  </a:lnTo>
                  <a:lnTo>
                    <a:pt x="992" y="680"/>
                  </a:lnTo>
                  <a:lnTo>
                    <a:pt x="935" y="709"/>
                  </a:lnTo>
                  <a:lnTo>
                    <a:pt x="935" y="737"/>
                  </a:lnTo>
                  <a:lnTo>
                    <a:pt x="878" y="765"/>
                  </a:lnTo>
                  <a:lnTo>
                    <a:pt x="850" y="765"/>
                  </a:lnTo>
                  <a:lnTo>
                    <a:pt x="822" y="822"/>
                  </a:lnTo>
                  <a:lnTo>
                    <a:pt x="623" y="794"/>
                  </a:lnTo>
                  <a:lnTo>
                    <a:pt x="567" y="737"/>
                  </a:lnTo>
                  <a:lnTo>
                    <a:pt x="482" y="822"/>
                  </a:lnTo>
                  <a:lnTo>
                    <a:pt x="567" y="879"/>
                  </a:lnTo>
                  <a:lnTo>
                    <a:pt x="538" y="935"/>
                  </a:lnTo>
                  <a:lnTo>
                    <a:pt x="510" y="935"/>
                  </a:lnTo>
                  <a:lnTo>
                    <a:pt x="510" y="1020"/>
                  </a:lnTo>
                  <a:lnTo>
                    <a:pt x="453" y="1049"/>
                  </a:lnTo>
                  <a:lnTo>
                    <a:pt x="397" y="1020"/>
                  </a:lnTo>
                  <a:lnTo>
                    <a:pt x="340" y="1020"/>
                  </a:lnTo>
                  <a:lnTo>
                    <a:pt x="255" y="1020"/>
                  </a:lnTo>
                  <a:lnTo>
                    <a:pt x="198" y="964"/>
                  </a:lnTo>
                  <a:lnTo>
                    <a:pt x="226" y="935"/>
                  </a:lnTo>
                  <a:lnTo>
                    <a:pt x="113" y="850"/>
                  </a:lnTo>
                  <a:lnTo>
                    <a:pt x="113" y="794"/>
                  </a:lnTo>
                  <a:lnTo>
                    <a:pt x="56" y="765"/>
                  </a:lnTo>
                  <a:lnTo>
                    <a:pt x="28" y="794"/>
                  </a:lnTo>
                  <a:lnTo>
                    <a:pt x="0" y="73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2" name="Freeform 312"/>
            <p:cNvSpPr>
              <a:spLocks/>
            </p:cNvSpPr>
            <p:nvPr/>
          </p:nvSpPr>
          <p:spPr bwMode="auto">
            <a:xfrm>
              <a:off x="4441" y="2671"/>
              <a:ext cx="794" cy="681"/>
            </a:xfrm>
            <a:custGeom>
              <a:avLst/>
              <a:gdLst>
                <a:gd name="T0" fmla="*/ 681 w 794"/>
                <a:gd name="T1" fmla="*/ 0 h 681"/>
                <a:gd name="T2" fmla="*/ 624 w 794"/>
                <a:gd name="T3" fmla="*/ 29 h 681"/>
                <a:gd name="T4" fmla="*/ 624 w 794"/>
                <a:gd name="T5" fmla="*/ 57 h 681"/>
                <a:gd name="T6" fmla="*/ 567 w 794"/>
                <a:gd name="T7" fmla="*/ 85 h 681"/>
                <a:gd name="T8" fmla="*/ 539 w 794"/>
                <a:gd name="T9" fmla="*/ 85 h 681"/>
                <a:gd name="T10" fmla="*/ 511 w 794"/>
                <a:gd name="T11" fmla="*/ 142 h 681"/>
                <a:gd name="T12" fmla="*/ 312 w 794"/>
                <a:gd name="T13" fmla="*/ 114 h 681"/>
                <a:gd name="T14" fmla="*/ 256 w 794"/>
                <a:gd name="T15" fmla="*/ 57 h 681"/>
                <a:gd name="T16" fmla="*/ 171 w 794"/>
                <a:gd name="T17" fmla="*/ 142 h 681"/>
                <a:gd name="T18" fmla="*/ 256 w 794"/>
                <a:gd name="T19" fmla="*/ 199 h 681"/>
                <a:gd name="T20" fmla="*/ 227 w 794"/>
                <a:gd name="T21" fmla="*/ 255 h 681"/>
                <a:gd name="T22" fmla="*/ 199 w 794"/>
                <a:gd name="T23" fmla="*/ 255 h 681"/>
                <a:gd name="T24" fmla="*/ 199 w 794"/>
                <a:gd name="T25" fmla="*/ 312 h 681"/>
                <a:gd name="T26" fmla="*/ 199 w 794"/>
                <a:gd name="T27" fmla="*/ 340 h 681"/>
                <a:gd name="T28" fmla="*/ 142 w 794"/>
                <a:gd name="T29" fmla="*/ 369 h 681"/>
                <a:gd name="T30" fmla="*/ 86 w 794"/>
                <a:gd name="T31" fmla="*/ 340 h 681"/>
                <a:gd name="T32" fmla="*/ 0 w 794"/>
                <a:gd name="T33" fmla="*/ 340 h 681"/>
                <a:gd name="T34" fmla="*/ 57 w 794"/>
                <a:gd name="T35" fmla="*/ 397 h 681"/>
                <a:gd name="T36" fmla="*/ 57 w 794"/>
                <a:gd name="T37" fmla="*/ 425 h 681"/>
                <a:gd name="T38" fmla="*/ 0 w 794"/>
                <a:gd name="T39" fmla="*/ 454 h 681"/>
                <a:gd name="T40" fmla="*/ 29 w 794"/>
                <a:gd name="T41" fmla="*/ 482 h 681"/>
                <a:gd name="T42" fmla="*/ 0 w 794"/>
                <a:gd name="T43" fmla="*/ 567 h 681"/>
                <a:gd name="T44" fmla="*/ 142 w 794"/>
                <a:gd name="T45" fmla="*/ 652 h 681"/>
                <a:gd name="T46" fmla="*/ 199 w 794"/>
                <a:gd name="T47" fmla="*/ 567 h 681"/>
                <a:gd name="T48" fmla="*/ 227 w 794"/>
                <a:gd name="T49" fmla="*/ 624 h 681"/>
                <a:gd name="T50" fmla="*/ 284 w 794"/>
                <a:gd name="T51" fmla="*/ 624 h 681"/>
                <a:gd name="T52" fmla="*/ 312 w 794"/>
                <a:gd name="T53" fmla="*/ 681 h 681"/>
                <a:gd name="T54" fmla="*/ 369 w 794"/>
                <a:gd name="T55" fmla="*/ 652 h 681"/>
                <a:gd name="T56" fmla="*/ 397 w 794"/>
                <a:gd name="T57" fmla="*/ 681 h 681"/>
                <a:gd name="T58" fmla="*/ 426 w 794"/>
                <a:gd name="T59" fmla="*/ 652 h 681"/>
                <a:gd name="T60" fmla="*/ 454 w 794"/>
                <a:gd name="T61" fmla="*/ 596 h 681"/>
                <a:gd name="T62" fmla="*/ 539 w 794"/>
                <a:gd name="T63" fmla="*/ 567 h 681"/>
                <a:gd name="T64" fmla="*/ 567 w 794"/>
                <a:gd name="T65" fmla="*/ 624 h 681"/>
                <a:gd name="T66" fmla="*/ 596 w 794"/>
                <a:gd name="T67" fmla="*/ 596 h 681"/>
                <a:gd name="T68" fmla="*/ 624 w 794"/>
                <a:gd name="T69" fmla="*/ 624 h 681"/>
                <a:gd name="T70" fmla="*/ 681 w 794"/>
                <a:gd name="T71" fmla="*/ 454 h 681"/>
                <a:gd name="T72" fmla="*/ 766 w 794"/>
                <a:gd name="T73" fmla="*/ 454 h 681"/>
                <a:gd name="T74" fmla="*/ 794 w 794"/>
                <a:gd name="T75" fmla="*/ 397 h 681"/>
                <a:gd name="T76" fmla="*/ 738 w 794"/>
                <a:gd name="T77" fmla="*/ 255 h 681"/>
                <a:gd name="T78" fmla="*/ 794 w 794"/>
                <a:gd name="T79" fmla="*/ 170 h 681"/>
                <a:gd name="T80" fmla="*/ 738 w 794"/>
                <a:gd name="T81" fmla="*/ 85 h 681"/>
                <a:gd name="T82" fmla="*/ 738 w 794"/>
                <a:gd name="T83" fmla="*/ 0 h 681"/>
                <a:gd name="T84" fmla="*/ 681 w 794"/>
                <a:gd name="T8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681">
                  <a:moveTo>
                    <a:pt x="681" y="0"/>
                  </a:moveTo>
                  <a:lnTo>
                    <a:pt x="624" y="29"/>
                  </a:lnTo>
                  <a:lnTo>
                    <a:pt x="624" y="57"/>
                  </a:lnTo>
                  <a:lnTo>
                    <a:pt x="567" y="85"/>
                  </a:lnTo>
                  <a:lnTo>
                    <a:pt x="539" y="85"/>
                  </a:lnTo>
                  <a:lnTo>
                    <a:pt x="511" y="142"/>
                  </a:lnTo>
                  <a:lnTo>
                    <a:pt x="312" y="114"/>
                  </a:lnTo>
                  <a:lnTo>
                    <a:pt x="256" y="57"/>
                  </a:lnTo>
                  <a:lnTo>
                    <a:pt x="171" y="142"/>
                  </a:lnTo>
                  <a:lnTo>
                    <a:pt x="256" y="199"/>
                  </a:lnTo>
                  <a:lnTo>
                    <a:pt x="227" y="255"/>
                  </a:lnTo>
                  <a:lnTo>
                    <a:pt x="199" y="255"/>
                  </a:lnTo>
                  <a:lnTo>
                    <a:pt x="199" y="312"/>
                  </a:lnTo>
                  <a:lnTo>
                    <a:pt x="199" y="340"/>
                  </a:lnTo>
                  <a:lnTo>
                    <a:pt x="142" y="369"/>
                  </a:lnTo>
                  <a:lnTo>
                    <a:pt x="86" y="340"/>
                  </a:lnTo>
                  <a:lnTo>
                    <a:pt x="0" y="340"/>
                  </a:lnTo>
                  <a:lnTo>
                    <a:pt x="57" y="397"/>
                  </a:lnTo>
                  <a:lnTo>
                    <a:pt x="57" y="425"/>
                  </a:lnTo>
                  <a:lnTo>
                    <a:pt x="0" y="454"/>
                  </a:lnTo>
                  <a:lnTo>
                    <a:pt x="29" y="482"/>
                  </a:lnTo>
                  <a:lnTo>
                    <a:pt x="0" y="567"/>
                  </a:lnTo>
                  <a:lnTo>
                    <a:pt x="142" y="652"/>
                  </a:lnTo>
                  <a:lnTo>
                    <a:pt x="199" y="567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312" y="681"/>
                  </a:lnTo>
                  <a:lnTo>
                    <a:pt x="369" y="652"/>
                  </a:lnTo>
                  <a:lnTo>
                    <a:pt x="397" y="681"/>
                  </a:lnTo>
                  <a:lnTo>
                    <a:pt x="426" y="652"/>
                  </a:lnTo>
                  <a:lnTo>
                    <a:pt x="454" y="596"/>
                  </a:lnTo>
                  <a:lnTo>
                    <a:pt x="539" y="567"/>
                  </a:lnTo>
                  <a:lnTo>
                    <a:pt x="567" y="624"/>
                  </a:lnTo>
                  <a:lnTo>
                    <a:pt x="596" y="596"/>
                  </a:lnTo>
                  <a:lnTo>
                    <a:pt x="624" y="624"/>
                  </a:lnTo>
                  <a:lnTo>
                    <a:pt x="681" y="454"/>
                  </a:lnTo>
                  <a:lnTo>
                    <a:pt x="766" y="454"/>
                  </a:lnTo>
                  <a:lnTo>
                    <a:pt x="794" y="397"/>
                  </a:lnTo>
                  <a:lnTo>
                    <a:pt x="738" y="255"/>
                  </a:lnTo>
                  <a:lnTo>
                    <a:pt x="794" y="170"/>
                  </a:lnTo>
                  <a:lnTo>
                    <a:pt x="738" y="85"/>
                  </a:lnTo>
                  <a:lnTo>
                    <a:pt x="738" y="0"/>
                  </a:lnTo>
                  <a:lnTo>
                    <a:pt x="68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3" name="Freeform 313"/>
            <p:cNvSpPr>
              <a:spLocks/>
            </p:cNvSpPr>
            <p:nvPr/>
          </p:nvSpPr>
          <p:spPr bwMode="auto">
            <a:xfrm>
              <a:off x="3818" y="2728"/>
              <a:ext cx="652" cy="1417"/>
            </a:xfrm>
            <a:custGeom>
              <a:avLst/>
              <a:gdLst>
                <a:gd name="T0" fmla="*/ 0 w 652"/>
                <a:gd name="T1" fmla="*/ 709 h 1417"/>
                <a:gd name="T2" fmla="*/ 142 w 652"/>
                <a:gd name="T3" fmla="*/ 652 h 1417"/>
                <a:gd name="T4" fmla="*/ 142 w 652"/>
                <a:gd name="T5" fmla="*/ 539 h 1417"/>
                <a:gd name="T6" fmla="*/ 170 w 652"/>
                <a:gd name="T7" fmla="*/ 510 h 1417"/>
                <a:gd name="T8" fmla="*/ 170 w 652"/>
                <a:gd name="T9" fmla="*/ 425 h 1417"/>
                <a:gd name="T10" fmla="*/ 113 w 652"/>
                <a:gd name="T11" fmla="*/ 397 h 1417"/>
                <a:gd name="T12" fmla="*/ 113 w 652"/>
                <a:gd name="T13" fmla="*/ 368 h 1417"/>
                <a:gd name="T14" fmla="*/ 142 w 652"/>
                <a:gd name="T15" fmla="*/ 312 h 1417"/>
                <a:gd name="T16" fmla="*/ 142 w 652"/>
                <a:gd name="T17" fmla="*/ 255 h 1417"/>
                <a:gd name="T18" fmla="*/ 170 w 652"/>
                <a:gd name="T19" fmla="*/ 255 h 1417"/>
                <a:gd name="T20" fmla="*/ 170 w 652"/>
                <a:gd name="T21" fmla="*/ 142 h 1417"/>
                <a:gd name="T22" fmla="*/ 198 w 652"/>
                <a:gd name="T23" fmla="*/ 85 h 1417"/>
                <a:gd name="T24" fmla="*/ 198 w 652"/>
                <a:gd name="T25" fmla="*/ 28 h 1417"/>
                <a:gd name="T26" fmla="*/ 227 w 652"/>
                <a:gd name="T27" fmla="*/ 28 h 1417"/>
                <a:gd name="T28" fmla="*/ 255 w 652"/>
                <a:gd name="T29" fmla="*/ 28 h 1417"/>
                <a:gd name="T30" fmla="*/ 312 w 652"/>
                <a:gd name="T31" fmla="*/ 0 h 1417"/>
                <a:gd name="T32" fmla="*/ 340 w 652"/>
                <a:gd name="T33" fmla="*/ 57 h 1417"/>
                <a:gd name="T34" fmla="*/ 368 w 652"/>
                <a:gd name="T35" fmla="*/ 28 h 1417"/>
                <a:gd name="T36" fmla="*/ 425 w 652"/>
                <a:gd name="T37" fmla="*/ 57 h 1417"/>
                <a:gd name="T38" fmla="*/ 425 w 652"/>
                <a:gd name="T39" fmla="*/ 113 h 1417"/>
                <a:gd name="T40" fmla="*/ 538 w 652"/>
                <a:gd name="T41" fmla="*/ 198 h 1417"/>
                <a:gd name="T42" fmla="*/ 510 w 652"/>
                <a:gd name="T43" fmla="*/ 227 h 1417"/>
                <a:gd name="T44" fmla="*/ 482 w 652"/>
                <a:gd name="T45" fmla="*/ 340 h 1417"/>
                <a:gd name="T46" fmla="*/ 510 w 652"/>
                <a:gd name="T47" fmla="*/ 397 h 1417"/>
                <a:gd name="T48" fmla="*/ 425 w 652"/>
                <a:gd name="T49" fmla="*/ 425 h 1417"/>
                <a:gd name="T50" fmla="*/ 425 w 652"/>
                <a:gd name="T51" fmla="*/ 482 h 1417"/>
                <a:gd name="T52" fmla="*/ 510 w 652"/>
                <a:gd name="T53" fmla="*/ 539 h 1417"/>
                <a:gd name="T54" fmla="*/ 567 w 652"/>
                <a:gd name="T55" fmla="*/ 567 h 1417"/>
                <a:gd name="T56" fmla="*/ 623 w 652"/>
                <a:gd name="T57" fmla="*/ 624 h 1417"/>
                <a:gd name="T58" fmla="*/ 595 w 652"/>
                <a:gd name="T59" fmla="*/ 680 h 1417"/>
                <a:gd name="T60" fmla="*/ 595 w 652"/>
                <a:gd name="T61" fmla="*/ 794 h 1417"/>
                <a:gd name="T62" fmla="*/ 623 w 652"/>
                <a:gd name="T63" fmla="*/ 822 h 1417"/>
                <a:gd name="T64" fmla="*/ 652 w 652"/>
                <a:gd name="T65" fmla="*/ 907 h 1417"/>
                <a:gd name="T66" fmla="*/ 567 w 652"/>
                <a:gd name="T67" fmla="*/ 935 h 1417"/>
                <a:gd name="T68" fmla="*/ 482 w 652"/>
                <a:gd name="T69" fmla="*/ 907 h 1417"/>
                <a:gd name="T70" fmla="*/ 482 w 652"/>
                <a:gd name="T71" fmla="*/ 850 h 1417"/>
                <a:gd name="T72" fmla="*/ 425 w 652"/>
                <a:gd name="T73" fmla="*/ 822 h 1417"/>
                <a:gd name="T74" fmla="*/ 425 w 652"/>
                <a:gd name="T75" fmla="*/ 907 h 1417"/>
                <a:gd name="T76" fmla="*/ 482 w 652"/>
                <a:gd name="T77" fmla="*/ 964 h 1417"/>
                <a:gd name="T78" fmla="*/ 482 w 652"/>
                <a:gd name="T79" fmla="*/ 1106 h 1417"/>
                <a:gd name="T80" fmla="*/ 538 w 652"/>
                <a:gd name="T81" fmla="*/ 1247 h 1417"/>
                <a:gd name="T82" fmla="*/ 567 w 652"/>
                <a:gd name="T83" fmla="*/ 1361 h 1417"/>
                <a:gd name="T84" fmla="*/ 538 w 652"/>
                <a:gd name="T85" fmla="*/ 1417 h 1417"/>
                <a:gd name="T86" fmla="*/ 482 w 652"/>
                <a:gd name="T87" fmla="*/ 1417 h 1417"/>
                <a:gd name="T88" fmla="*/ 425 w 652"/>
                <a:gd name="T89" fmla="*/ 1361 h 1417"/>
                <a:gd name="T90" fmla="*/ 397 w 652"/>
                <a:gd name="T91" fmla="*/ 1361 h 1417"/>
                <a:gd name="T92" fmla="*/ 368 w 652"/>
                <a:gd name="T93" fmla="*/ 1276 h 1417"/>
                <a:gd name="T94" fmla="*/ 340 w 652"/>
                <a:gd name="T95" fmla="*/ 1247 h 1417"/>
                <a:gd name="T96" fmla="*/ 340 w 652"/>
                <a:gd name="T97" fmla="*/ 1191 h 1417"/>
                <a:gd name="T98" fmla="*/ 255 w 652"/>
                <a:gd name="T99" fmla="*/ 1134 h 1417"/>
                <a:gd name="T100" fmla="*/ 170 w 652"/>
                <a:gd name="T101" fmla="*/ 1134 h 1417"/>
                <a:gd name="T102" fmla="*/ 142 w 652"/>
                <a:gd name="T103" fmla="*/ 1191 h 1417"/>
                <a:gd name="T104" fmla="*/ 85 w 652"/>
                <a:gd name="T105" fmla="*/ 1191 h 1417"/>
                <a:gd name="T106" fmla="*/ 113 w 652"/>
                <a:gd name="T107" fmla="*/ 1021 h 1417"/>
                <a:gd name="T108" fmla="*/ 28 w 652"/>
                <a:gd name="T109" fmla="*/ 850 h 1417"/>
                <a:gd name="T110" fmla="*/ 0 w 652"/>
                <a:gd name="T111" fmla="*/ 709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52" h="1417">
                  <a:moveTo>
                    <a:pt x="0" y="709"/>
                  </a:moveTo>
                  <a:lnTo>
                    <a:pt x="142" y="652"/>
                  </a:lnTo>
                  <a:lnTo>
                    <a:pt x="142" y="539"/>
                  </a:lnTo>
                  <a:lnTo>
                    <a:pt x="170" y="510"/>
                  </a:lnTo>
                  <a:lnTo>
                    <a:pt x="170" y="425"/>
                  </a:lnTo>
                  <a:lnTo>
                    <a:pt x="113" y="397"/>
                  </a:lnTo>
                  <a:lnTo>
                    <a:pt x="113" y="368"/>
                  </a:lnTo>
                  <a:lnTo>
                    <a:pt x="142" y="312"/>
                  </a:lnTo>
                  <a:lnTo>
                    <a:pt x="142" y="255"/>
                  </a:lnTo>
                  <a:lnTo>
                    <a:pt x="170" y="255"/>
                  </a:lnTo>
                  <a:lnTo>
                    <a:pt x="170" y="142"/>
                  </a:lnTo>
                  <a:lnTo>
                    <a:pt x="198" y="85"/>
                  </a:lnTo>
                  <a:lnTo>
                    <a:pt x="198" y="28"/>
                  </a:lnTo>
                  <a:lnTo>
                    <a:pt x="227" y="28"/>
                  </a:lnTo>
                  <a:lnTo>
                    <a:pt x="255" y="28"/>
                  </a:lnTo>
                  <a:lnTo>
                    <a:pt x="312" y="0"/>
                  </a:lnTo>
                  <a:lnTo>
                    <a:pt x="340" y="57"/>
                  </a:lnTo>
                  <a:lnTo>
                    <a:pt x="368" y="28"/>
                  </a:lnTo>
                  <a:lnTo>
                    <a:pt x="425" y="57"/>
                  </a:lnTo>
                  <a:lnTo>
                    <a:pt x="425" y="113"/>
                  </a:lnTo>
                  <a:lnTo>
                    <a:pt x="538" y="198"/>
                  </a:lnTo>
                  <a:lnTo>
                    <a:pt x="510" y="227"/>
                  </a:lnTo>
                  <a:lnTo>
                    <a:pt x="482" y="340"/>
                  </a:lnTo>
                  <a:lnTo>
                    <a:pt x="510" y="397"/>
                  </a:lnTo>
                  <a:lnTo>
                    <a:pt x="425" y="425"/>
                  </a:lnTo>
                  <a:lnTo>
                    <a:pt x="425" y="482"/>
                  </a:lnTo>
                  <a:lnTo>
                    <a:pt x="510" y="539"/>
                  </a:lnTo>
                  <a:lnTo>
                    <a:pt x="567" y="567"/>
                  </a:lnTo>
                  <a:lnTo>
                    <a:pt x="623" y="624"/>
                  </a:lnTo>
                  <a:lnTo>
                    <a:pt x="595" y="680"/>
                  </a:lnTo>
                  <a:lnTo>
                    <a:pt x="595" y="794"/>
                  </a:lnTo>
                  <a:lnTo>
                    <a:pt x="623" y="822"/>
                  </a:lnTo>
                  <a:lnTo>
                    <a:pt x="652" y="907"/>
                  </a:lnTo>
                  <a:lnTo>
                    <a:pt x="567" y="935"/>
                  </a:lnTo>
                  <a:lnTo>
                    <a:pt x="482" y="907"/>
                  </a:lnTo>
                  <a:lnTo>
                    <a:pt x="482" y="850"/>
                  </a:lnTo>
                  <a:lnTo>
                    <a:pt x="425" y="822"/>
                  </a:lnTo>
                  <a:lnTo>
                    <a:pt x="425" y="907"/>
                  </a:lnTo>
                  <a:lnTo>
                    <a:pt x="482" y="964"/>
                  </a:lnTo>
                  <a:lnTo>
                    <a:pt x="482" y="1106"/>
                  </a:lnTo>
                  <a:lnTo>
                    <a:pt x="538" y="1247"/>
                  </a:lnTo>
                  <a:lnTo>
                    <a:pt x="567" y="1361"/>
                  </a:lnTo>
                  <a:lnTo>
                    <a:pt x="538" y="1417"/>
                  </a:lnTo>
                  <a:lnTo>
                    <a:pt x="482" y="1417"/>
                  </a:lnTo>
                  <a:lnTo>
                    <a:pt x="425" y="1361"/>
                  </a:lnTo>
                  <a:lnTo>
                    <a:pt x="397" y="1361"/>
                  </a:lnTo>
                  <a:lnTo>
                    <a:pt x="368" y="1276"/>
                  </a:lnTo>
                  <a:lnTo>
                    <a:pt x="340" y="1247"/>
                  </a:lnTo>
                  <a:lnTo>
                    <a:pt x="340" y="1191"/>
                  </a:lnTo>
                  <a:lnTo>
                    <a:pt x="255" y="1134"/>
                  </a:lnTo>
                  <a:lnTo>
                    <a:pt x="170" y="1134"/>
                  </a:lnTo>
                  <a:lnTo>
                    <a:pt x="142" y="1191"/>
                  </a:lnTo>
                  <a:lnTo>
                    <a:pt x="85" y="1191"/>
                  </a:lnTo>
                  <a:lnTo>
                    <a:pt x="113" y="1021"/>
                  </a:lnTo>
                  <a:lnTo>
                    <a:pt x="28" y="850"/>
                  </a:lnTo>
                  <a:lnTo>
                    <a:pt x="0" y="70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4" name="Freeform 314"/>
            <p:cNvSpPr>
              <a:spLocks/>
            </p:cNvSpPr>
            <p:nvPr/>
          </p:nvSpPr>
          <p:spPr bwMode="auto">
            <a:xfrm>
              <a:off x="4243" y="2955"/>
              <a:ext cx="510" cy="567"/>
            </a:xfrm>
            <a:custGeom>
              <a:avLst/>
              <a:gdLst>
                <a:gd name="T0" fmla="*/ 397 w 510"/>
                <a:gd name="T1" fmla="*/ 567 h 567"/>
                <a:gd name="T2" fmla="*/ 510 w 510"/>
                <a:gd name="T3" fmla="*/ 397 h 567"/>
                <a:gd name="T4" fmla="*/ 482 w 510"/>
                <a:gd name="T5" fmla="*/ 340 h 567"/>
                <a:gd name="T6" fmla="*/ 425 w 510"/>
                <a:gd name="T7" fmla="*/ 340 h 567"/>
                <a:gd name="T8" fmla="*/ 397 w 510"/>
                <a:gd name="T9" fmla="*/ 283 h 567"/>
                <a:gd name="T10" fmla="*/ 340 w 510"/>
                <a:gd name="T11" fmla="*/ 368 h 567"/>
                <a:gd name="T12" fmla="*/ 198 w 510"/>
                <a:gd name="T13" fmla="*/ 283 h 567"/>
                <a:gd name="T14" fmla="*/ 227 w 510"/>
                <a:gd name="T15" fmla="*/ 198 h 567"/>
                <a:gd name="T16" fmla="*/ 198 w 510"/>
                <a:gd name="T17" fmla="*/ 170 h 567"/>
                <a:gd name="T18" fmla="*/ 255 w 510"/>
                <a:gd name="T19" fmla="*/ 141 h 567"/>
                <a:gd name="T20" fmla="*/ 255 w 510"/>
                <a:gd name="T21" fmla="*/ 113 h 567"/>
                <a:gd name="T22" fmla="*/ 198 w 510"/>
                <a:gd name="T23" fmla="*/ 56 h 567"/>
                <a:gd name="T24" fmla="*/ 142 w 510"/>
                <a:gd name="T25" fmla="*/ 56 h 567"/>
                <a:gd name="T26" fmla="*/ 85 w 510"/>
                <a:gd name="T27" fmla="*/ 0 h 567"/>
                <a:gd name="T28" fmla="*/ 57 w 510"/>
                <a:gd name="T29" fmla="*/ 113 h 567"/>
                <a:gd name="T30" fmla="*/ 85 w 510"/>
                <a:gd name="T31" fmla="*/ 170 h 567"/>
                <a:gd name="T32" fmla="*/ 0 w 510"/>
                <a:gd name="T33" fmla="*/ 198 h 567"/>
                <a:gd name="T34" fmla="*/ 0 w 510"/>
                <a:gd name="T35" fmla="*/ 255 h 567"/>
                <a:gd name="T36" fmla="*/ 85 w 510"/>
                <a:gd name="T37" fmla="*/ 312 h 567"/>
                <a:gd name="T38" fmla="*/ 142 w 510"/>
                <a:gd name="T39" fmla="*/ 340 h 567"/>
                <a:gd name="T40" fmla="*/ 198 w 510"/>
                <a:gd name="T41" fmla="*/ 397 h 567"/>
                <a:gd name="T42" fmla="*/ 227 w 510"/>
                <a:gd name="T43" fmla="*/ 510 h 567"/>
                <a:gd name="T44" fmla="*/ 284 w 510"/>
                <a:gd name="T45" fmla="*/ 567 h 567"/>
                <a:gd name="T46" fmla="*/ 340 w 510"/>
                <a:gd name="T47" fmla="*/ 567 h 567"/>
                <a:gd name="T48" fmla="*/ 397 w 510"/>
                <a:gd name="T4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567">
                  <a:moveTo>
                    <a:pt x="397" y="567"/>
                  </a:moveTo>
                  <a:lnTo>
                    <a:pt x="510" y="397"/>
                  </a:lnTo>
                  <a:lnTo>
                    <a:pt x="482" y="340"/>
                  </a:lnTo>
                  <a:lnTo>
                    <a:pt x="425" y="340"/>
                  </a:lnTo>
                  <a:lnTo>
                    <a:pt x="397" y="283"/>
                  </a:lnTo>
                  <a:lnTo>
                    <a:pt x="340" y="368"/>
                  </a:lnTo>
                  <a:lnTo>
                    <a:pt x="198" y="283"/>
                  </a:lnTo>
                  <a:lnTo>
                    <a:pt x="227" y="198"/>
                  </a:lnTo>
                  <a:lnTo>
                    <a:pt x="198" y="170"/>
                  </a:lnTo>
                  <a:lnTo>
                    <a:pt x="255" y="141"/>
                  </a:lnTo>
                  <a:lnTo>
                    <a:pt x="255" y="113"/>
                  </a:lnTo>
                  <a:lnTo>
                    <a:pt x="198" y="56"/>
                  </a:lnTo>
                  <a:lnTo>
                    <a:pt x="142" y="56"/>
                  </a:lnTo>
                  <a:lnTo>
                    <a:pt x="85" y="0"/>
                  </a:lnTo>
                  <a:lnTo>
                    <a:pt x="57" y="113"/>
                  </a:lnTo>
                  <a:lnTo>
                    <a:pt x="85" y="170"/>
                  </a:lnTo>
                  <a:lnTo>
                    <a:pt x="0" y="198"/>
                  </a:lnTo>
                  <a:lnTo>
                    <a:pt x="0" y="255"/>
                  </a:lnTo>
                  <a:lnTo>
                    <a:pt x="85" y="312"/>
                  </a:lnTo>
                  <a:lnTo>
                    <a:pt x="142" y="340"/>
                  </a:lnTo>
                  <a:lnTo>
                    <a:pt x="198" y="397"/>
                  </a:lnTo>
                  <a:lnTo>
                    <a:pt x="227" y="510"/>
                  </a:lnTo>
                  <a:lnTo>
                    <a:pt x="284" y="567"/>
                  </a:lnTo>
                  <a:lnTo>
                    <a:pt x="340" y="567"/>
                  </a:lnTo>
                  <a:lnTo>
                    <a:pt x="397" y="56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5" name="Freeform 315"/>
            <p:cNvSpPr>
              <a:spLocks/>
            </p:cNvSpPr>
            <p:nvPr/>
          </p:nvSpPr>
          <p:spPr bwMode="auto">
            <a:xfrm>
              <a:off x="4413" y="3352"/>
              <a:ext cx="227" cy="368"/>
            </a:xfrm>
            <a:custGeom>
              <a:avLst/>
              <a:gdLst>
                <a:gd name="T0" fmla="*/ 227 w 227"/>
                <a:gd name="T1" fmla="*/ 170 h 368"/>
                <a:gd name="T2" fmla="*/ 199 w 227"/>
                <a:gd name="T3" fmla="*/ 340 h 368"/>
                <a:gd name="T4" fmla="*/ 142 w 227"/>
                <a:gd name="T5" fmla="*/ 340 h 368"/>
                <a:gd name="T6" fmla="*/ 85 w 227"/>
                <a:gd name="T7" fmla="*/ 368 h 368"/>
                <a:gd name="T8" fmla="*/ 57 w 227"/>
                <a:gd name="T9" fmla="*/ 340 h 368"/>
                <a:gd name="T10" fmla="*/ 57 w 227"/>
                <a:gd name="T11" fmla="*/ 283 h 368"/>
                <a:gd name="T12" fmla="*/ 28 w 227"/>
                <a:gd name="T13" fmla="*/ 198 h 368"/>
                <a:gd name="T14" fmla="*/ 0 w 227"/>
                <a:gd name="T15" fmla="*/ 170 h 368"/>
                <a:gd name="T16" fmla="*/ 0 w 227"/>
                <a:gd name="T17" fmla="*/ 56 h 368"/>
                <a:gd name="T18" fmla="*/ 28 w 227"/>
                <a:gd name="T19" fmla="*/ 0 h 368"/>
                <a:gd name="T20" fmla="*/ 57 w 227"/>
                <a:gd name="T21" fmla="*/ 113 h 368"/>
                <a:gd name="T22" fmla="*/ 114 w 227"/>
                <a:gd name="T23" fmla="*/ 170 h 368"/>
                <a:gd name="T24" fmla="*/ 227 w 227"/>
                <a:gd name="T25" fmla="*/ 17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368">
                  <a:moveTo>
                    <a:pt x="227" y="170"/>
                  </a:moveTo>
                  <a:lnTo>
                    <a:pt x="199" y="340"/>
                  </a:lnTo>
                  <a:lnTo>
                    <a:pt x="142" y="340"/>
                  </a:lnTo>
                  <a:lnTo>
                    <a:pt x="85" y="368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28" y="198"/>
                  </a:lnTo>
                  <a:lnTo>
                    <a:pt x="0" y="170"/>
                  </a:lnTo>
                  <a:lnTo>
                    <a:pt x="0" y="56"/>
                  </a:lnTo>
                  <a:lnTo>
                    <a:pt x="28" y="0"/>
                  </a:lnTo>
                  <a:lnTo>
                    <a:pt x="57" y="113"/>
                  </a:lnTo>
                  <a:lnTo>
                    <a:pt x="114" y="170"/>
                  </a:lnTo>
                  <a:lnTo>
                    <a:pt x="227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7" name="Freeform 317"/>
            <p:cNvSpPr>
              <a:spLocks/>
            </p:cNvSpPr>
            <p:nvPr/>
          </p:nvSpPr>
          <p:spPr bwMode="auto">
            <a:xfrm>
              <a:off x="4186" y="3550"/>
              <a:ext cx="822" cy="1049"/>
            </a:xfrm>
            <a:custGeom>
              <a:avLst/>
              <a:gdLst>
                <a:gd name="T0" fmla="*/ 170 w 822"/>
                <a:gd name="T1" fmla="*/ 595 h 1049"/>
                <a:gd name="T2" fmla="*/ 199 w 822"/>
                <a:gd name="T3" fmla="*/ 539 h 1049"/>
                <a:gd name="T4" fmla="*/ 170 w 822"/>
                <a:gd name="T5" fmla="*/ 425 h 1049"/>
                <a:gd name="T6" fmla="*/ 114 w 822"/>
                <a:gd name="T7" fmla="*/ 284 h 1049"/>
                <a:gd name="T8" fmla="*/ 114 w 822"/>
                <a:gd name="T9" fmla="*/ 142 h 1049"/>
                <a:gd name="T10" fmla="*/ 57 w 822"/>
                <a:gd name="T11" fmla="*/ 85 h 1049"/>
                <a:gd name="T12" fmla="*/ 57 w 822"/>
                <a:gd name="T13" fmla="*/ 0 h 1049"/>
                <a:gd name="T14" fmla="*/ 114 w 822"/>
                <a:gd name="T15" fmla="*/ 28 h 1049"/>
                <a:gd name="T16" fmla="*/ 114 w 822"/>
                <a:gd name="T17" fmla="*/ 85 h 1049"/>
                <a:gd name="T18" fmla="*/ 199 w 822"/>
                <a:gd name="T19" fmla="*/ 113 h 1049"/>
                <a:gd name="T20" fmla="*/ 284 w 822"/>
                <a:gd name="T21" fmla="*/ 85 h 1049"/>
                <a:gd name="T22" fmla="*/ 284 w 822"/>
                <a:gd name="T23" fmla="*/ 142 h 1049"/>
                <a:gd name="T24" fmla="*/ 312 w 822"/>
                <a:gd name="T25" fmla="*/ 170 h 1049"/>
                <a:gd name="T26" fmla="*/ 369 w 822"/>
                <a:gd name="T27" fmla="*/ 142 h 1049"/>
                <a:gd name="T28" fmla="*/ 426 w 822"/>
                <a:gd name="T29" fmla="*/ 142 h 1049"/>
                <a:gd name="T30" fmla="*/ 681 w 822"/>
                <a:gd name="T31" fmla="*/ 227 h 1049"/>
                <a:gd name="T32" fmla="*/ 737 w 822"/>
                <a:gd name="T33" fmla="*/ 227 h 1049"/>
                <a:gd name="T34" fmla="*/ 737 w 822"/>
                <a:gd name="T35" fmla="*/ 284 h 1049"/>
                <a:gd name="T36" fmla="*/ 624 w 822"/>
                <a:gd name="T37" fmla="*/ 369 h 1049"/>
                <a:gd name="T38" fmla="*/ 624 w 822"/>
                <a:gd name="T39" fmla="*/ 425 h 1049"/>
                <a:gd name="T40" fmla="*/ 709 w 822"/>
                <a:gd name="T41" fmla="*/ 397 h 1049"/>
                <a:gd name="T42" fmla="*/ 737 w 822"/>
                <a:gd name="T43" fmla="*/ 425 h 1049"/>
                <a:gd name="T44" fmla="*/ 766 w 822"/>
                <a:gd name="T45" fmla="*/ 397 h 1049"/>
                <a:gd name="T46" fmla="*/ 822 w 822"/>
                <a:gd name="T47" fmla="*/ 425 h 1049"/>
                <a:gd name="T48" fmla="*/ 794 w 822"/>
                <a:gd name="T49" fmla="*/ 454 h 1049"/>
                <a:gd name="T50" fmla="*/ 737 w 822"/>
                <a:gd name="T51" fmla="*/ 482 h 1049"/>
                <a:gd name="T52" fmla="*/ 624 w 822"/>
                <a:gd name="T53" fmla="*/ 539 h 1049"/>
                <a:gd name="T54" fmla="*/ 596 w 822"/>
                <a:gd name="T55" fmla="*/ 595 h 1049"/>
                <a:gd name="T56" fmla="*/ 454 w 822"/>
                <a:gd name="T57" fmla="*/ 595 h 1049"/>
                <a:gd name="T58" fmla="*/ 426 w 822"/>
                <a:gd name="T59" fmla="*/ 652 h 1049"/>
                <a:gd name="T60" fmla="*/ 397 w 822"/>
                <a:gd name="T61" fmla="*/ 737 h 1049"/>
                <a:gd name="T62" fmla="*/ 341 w 822"/>
                <a:gd name="T63" fmla="*/ 765 h 1049"/>
                <a:gd name="T64" fmla="*/ 397 w 822"/>
                <a:gd name="T65" fmla="*/ 822 h 1049"/>
                <a:gd name="T66" fmla="*/ 312 w 822"/>
                <a:gd name="T67" fmla="*/ 822 h 1049"/>
                <a:gd name="T68" fmla="*/ 341 w 822"/>
                <a:gd name="T69" fmla="*/ 879 h 1049"/>
                <a:gd name="T70" fmla="*/ 170 w 822"/>
                <a:gd name="T71" fmla="*/ 992 h 1049"/>
                <a:gd name="T72" fmla="*/ 114 w 822"/>
                <a:gd name="T73" fmla="*/ 992 h 1049"/>
                <a:gd name="T74" fmla="*/ 114 w 822"/>
                <a:gd name="T75" fmla="*/ 1049 h 1049"/>
                <a:gd name="T76" fmla="*/ 57 w 822"/>
                <a:gd name="T77" fmla="*/ 1021 h 1049"/>
                <a:gd name="T78" fmla="*/ 0 w 822"/>
                <a:gd name="T79" fmla="*/ 964 h 1049"/>
                <a:gd name="T80" fmla="*/ 114 w 822"/>
                <a:gd name="T81" fmla="*/ 907 h 1049"/>
                <a:gd name="T82" fmla="*/ 85 w 822"/>
                <a:gd name="T83" fmla="*/ 879 h 1049"/>
                <a:gd name="T84" fmla="*/ 170 w 822"/>
                <a:gd name="T85" fmla="*/ 822 h 1049"/>
                <a:gd name="T86" fmla="*/ 199 w 822"/>
                <a:gd name="T87" fmla="*/ 765 h 1049"/>
                <a:gd name="T88" fmla="*/ 114 w 822"/>
                <a:gd name="T89" fmla="*/ 709 h 1049"/>
                <a:gd name="T90" fmla="*/ 170 w 822"/>
                <a:gd name="T91" fmla="*/ 652 h 1049"/>
                <a:gd name="T92" fmla="*/ 170 w 822"/>
                <a:gd name="T93" fmla="*/ 595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22" h="1049">
                  <a:moveTo>
                    <a:pt x="170" y="595"/>
                  </a:moveTo>
                  <a:lnTo>
                    <a:pt x="199" y="539"/>
                  </a:lnTo>
                  <a:lnTo>
                    <a:pt x="170" y="425"/>
                  </a:lnTo>
                  <a:lnTo>
                    <a:pt x="114" y="284"/>
                  </a:lnTo>
                  <a:lnTo>
                    <a:pt x="114" y="142"/>
                  </a:lnTo>
                  <a:lnTo>
                    <a:pt x="57" y="85"/>
                  </a:lnTo>
                  <a:lnTo>
                    <a:pt x="57" y="0"/>
                  </a:lnTo>
                  <a:lnTo>
                    <a:pt x="114" y="28"/>
                  </a:lnTo>
                  <a:lnTo>
                    <a:pt x="114" y="85"/>
                  </a:lnTo>
                  <a:lnTo>
                    <a:pt x="199" y="113"/>
                  </a:lnTo>
                  <a:lnTo>
                    <a:pt x="284" y="85"/>
                  </a:lnTo>
                  <a:lnTo>
                    <a:pt x="284" y="142"/>
                  </a:lnTo>
                  <a:lnTo>
                    <a:pt x="312" y="170"/>
                  </a:lnTo>
                  <a:lnTo>
                    <a:pt x="369" y="142"/>
                  </a:lnTo>
                  <a:lnTo>
                    <a:pt x="426" y="142"/>
                  </a:lnTo>
                  <a:lnTo>
                    <a:pt x="681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624" y="369"/>
                  </a:lnTo>
                  <a:lnTo>
                    <a:pt x="624" y="425"/>
                  </a:lnTo>
                  <a:lnTo>
                    <a:pt x="709" y="397"/>
                  </a:lnTo>
                  <a:lnTo>
                    <a:pt x="737" y="425"/>
                  </a:lnTo>
                  <a:lnTo>
                    <a:pt x="766" y="397"/>
                  </a:lnTo>
                  <a:lnTo>
                    <a:pt x="822" y="425"/>
                  </a:lnTo>
                  <a:lnTo>
                    <a:pt x="794" y="454"/>
                  </a:lnTo>
                  <a:lnTo>
                    <a:pt x="737" y="482"/>
                  </a:lnTo>
                  <a:lnTo>
                    <a:pt x="624" y="539"/>
                  </a:lnTo>
                  <a:lnTo>
                    <a:pt x="596" y="595"/>
                  </a:lnTo>
                  <a:lnTo>
                    <a:pt x="454" y="595"/>
                  </a:lnTo>
                  <a:lnTo>
                    <a:pt x="426" y="652"/>
                  </a:lnTo>
                  <a:lnTo>
                    <a:pt x="397" y="737"/>
                  </a:lnTo>
                  <a:lnTo>
                    <a:pt x="341" y="765"/>
                  </a:lnTo>
                  <a:lnTo>
                    <a:pt x="397" y="822"/>
                  </a:lnTo>
                  <a:lnTo>
                    <a:pt x="312" y="822"/>
                  </a:lnTo>
                  <a:lnTo>
                    <a:pt x="341" y="879"/>
                  </a:lnTo>
                  <a:lnTo>
                    <a:pt x="170" y="992"/>
                  </a:lnTo>
                  <a:lnTo>
                    <a:pt x="114" y="992"/>
                  </a:lnTo>
                  <a:lnTo>
                    <a:pt x="114" y="1049"/>
                  </a:lnTo>
                  <a:lnTo>
                    <a:pt x="57" y="1021"/>
                  </a:lnTo>
                  <a:lnTo>
                    <a:pt x="0" y="964"/>
                  </a:lnTo>
                  <a:lnTo>
                    <a:pt x="114" y="907"/>
                  </a:lnTo>
                  <a:lnTo>
                    <a:pt x="85" y="879"/>
                  </a:lnTo>
                  <a:lnTo>
                    <a:pt x="170" y="822"/>
                  </a:lnTo>
                  <a:lnTo>
                    <a:pt x="199" y="765"/>
                  </a:lnTo>
                  <a:lnTo>
                    <a:pt x="114" y="709"/>
                  </a:lnTo>
                  <a:lnTo>
                    <a:pt x="170" y="652"/>
                  </a:lnTo>
                  <a:lnTo>
                    <a:pt x="170" y="59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8" name="Freeform 318"/>
            <p:cNvSpPr>
              <a:spLocks/>
            </p:cNvSpPr>
            <p:nvPr/>
          </p:nvSpPr>
          <p:spPr bwMode="auto">
            <a:xfrm>
              <a:off x="3818" y="3862"/>
              <a:ext cx="567" cy="709"/>
            </a:xfrm>
            <a:custGeom>
              <a:avLst/>
              <a:gdLst>
                <a:gd name="T0" fmla="*/ 368 w 567"/>
                <a:gd name="T1" fmla="*/ 652 h 709"/>
                <a:gd name="T2" fmla="*/ 482 w 567"/>
                <a:gd name="T3" fmla="*/ 595 h 709"/>
                <a:gd name="T4" fmla="*/ 453 w 567"/>
                <a:gd name="T5" fmla="*/ 567 h 709"/>
                <a:gd name="T6" fmla="*/ 538 w 567"/>
                <a:gd name="T7" fmla="*/ 510 h 709"/>
                <a:gd name="T8" fmla="*/ 567 w 567"/>
                <a:gd name="T9" fmla="*/ 453 h 709"/>
                <a:gd name="T10" fmla="*/ 482 w 567"/>
                <a:gd name="T11" fmla="*/ 397 h 709"/>
                <a:gd name="T12" fmla="*/ 538 w 567"/>
                <a:gd name="T13" fmla="*/ 340 h 709"/>
                <a:gd name="T14" fmla="*/ 538 w 567"/>
                <a:gd name="T15" fmla="*/ 283 h 709"/>
                <a:gd name="T16" fmla="*/ 482 w 567"/>
                <a:gd name="T17" fmla="*/ 283 h 709"/>
                <a:gd name="T18" fmla="*/ 425 w 567"/>
                <a:gd name="T19" fmla="*/ 227 h 709"/>
                <a:gd name="T20" fmla="*/ 397 w 567"/>
                <a:gd name="T21" fmla="*/ 227 h 709"/>
                <a:gd name="T22" fmla="*/ 368 w 567"/>
                <a:gd name="T23" fmla="*/ 142 h 709"/>
                <a:gd name="T24" fmla="*/ 340 w 567"/>
                <a:gd name="T25" fmla="*/ 113 h 709"/>
                <a:gd name="T26" fmla="*/ 340 w 567"/>
                <a:gd name="T27" fmla="*/ 57 h 709"/>
                <a:gd name="T28" fmla="*/ 255 w 567"/>
                <a:gd name="T29" fmla="*/ 0 h 709"/>
                <a:gd name="T30" fmla="*/ 170 w 567"/>
                <a:gd name="T31" fmla="*/ 0 h 709"/>
                <a:gd name="T32" fmla="*/ 142 w 567"/>
                <a:gd name="T33" fmla="*/ 57 h 709"/>
                <a:gd name="T34" fmla="*/ 85 w 567"/>
                <a:gd name="T35" fmla="*/ 57 h 709"/>
                <a:gd name="T36" fmla="*/ 85 w 567"/>
                <a:gd name="T37" fmla="*/ 198 h 709"/>
                <a:gd name="T38" fmla="*/ 28 w 567"/>
                <a:gd name="T39" fmla="*/ 255 h 709"/>
                <a:gd name="T40" fmla="*/ 0 w 567"/>
                <a:gd name="T41" fmla="*/ 340 h 709"/>
                <a:gd name="T42" fmla="*/ 142 w 567"/>
                <a:gd name="T43" fmla="*/ 255 h 709"/>
                <a:gd name="T44" fmla="*/ 170 w 567"/>
                <a:gd name="T45" fmla="*/ 312 h 709"/>
                <a:gd name="T46" fmla="*/ 198 w 567"/>
                <a:gd name="T47" fmla="*/ 283 h 709"/>
                <a:gd name="T48" fmla="*/ 198 w 567"/>
                <a:gd name="T49" fmla="*/ 227 h 709"/>
                <a:gd name="T50" fmla="*/ 283 w 567"/>
                <a:gd name="T51" fmla="*/ 312 h 709"/>
                <a:gd name="T52" fmla="*/ 283 w 567"/>
                <a:gd name="T53" fmla="*/ 368 h 709"/>
                <a:gd name="T54" fmla="*/ 227 w 567"/>
                <a:gd name="T55" fmla="*/ 340 h 709"/>
                <a:gd name="T56" fmla="*/ 198 w 567"/>
                <a:gd name="T57" fmla="*/ 368 h 709"/>
                <a:gd name="T58" fmla="*/ 142 w 567"/>
                <a:gd name="T59" fmla="*/ 368 h 709"/>
                <a:gd name="T60" fmla="*/ 170 w 567"/>
                <a:gd name="T61" fmla="*/ 453 h 709"/>
                <a:gd name="T62" fmla="*/ 198 w 567"/>
                <a:gd name="T63" fmla="*/ 453 h 709"/>
                <a:gd name="T64" fmla="*/ 227 w 567"/>
                <a:gd name="T65" fmla="*/ 567 h 709"/>
                <a:gd name="T66" fmla="*/ 255 w 567"/>
                <a:gd name="T67" fmla="*/ 567 h 709"/>
                <a:gd name="T68" fmla="*/ 255 w 567"/>
                <a:gd name="T69" fmla="*/ 624 h 709"/>
                <a:gd name="T70" fmla="*/ 255 w 567"/>
                <a:gd name="T71" fmla="*/ 652 h 709"/>
                <a:gd name="T72" fmla="*/ 312 w 567"/>
                <a:gd name="T73" fmla="*/ 709 h 709"/>
                <a:gd name="T74" fmla="*/ 368 w 567"/>
                <a:gd name="T75" fmla="*/ 65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7" h="709">
                  <a:moveTo>
                    <a:pt x="368" y="652"/>
                  </a:moveTo>
                  <a:lnTo>
                    <a:pt x="482" y="595"/>
                  </a:lnTo>
                  <a:lnTo>
                    <a:pt x="453" y="567"/>
                  </a:lnTo>
                  <a:lnTo>
                    <a:pt x="538" y="510"/>
                  </a:lnTo>
                  <a:lnTo>
                    <a:pt x="567" y="453"/>
                  </a:lnTo>
                  <a:lnTo>
                    <a:pt x="482" y="397"/>
                  </a:lnTo>
                  <a:lnTo>
                    <a:pt x="538" y="340"/>
                  </a:lnTo>
                  <a:lnTo>
                    <a:pt x="538" y="283"/>
                  </a:lnTo>
                  <a:lnTo>
                    <a:pt x="482" y="283"/>
                  </a:lnTo>
                  <a:lnTo>
                    <a:pt x="425" y="227"/>
                  </a:lnTo>
                  <a:lnTo>
                    <a:pt x="397" y="227"/>
                  </a:lnTo>
                  <a:lnTo>
                    <a:pt x="368" y="142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55" y="0"/>
                  </a:lnTo>
                  <a:lnTo>
                    <a:pt x="170" y="0"/>
                  </a:lnTo>
                  <a:lnTo>
                    <a:pt x="142" y="57"/>
                  </a:lnTo>
                  <a:lnTo>
                    <a:pt x="85" y="57"/>
                  </a:lnTo>
                  <a:lnTo>
                    <a:pt x="85" y="198"/>
                  </a:lnTo>
                  <a:lnTo>
                    <a:pt x="28" y="255"/>
                  </a:lnTo>
                  <a:lnTo>
                    <a:pt x="0" y="340"/>
                  </a:lnTo>
                  <a:lnTo>
                    <a:pt x="142" y="255"/>
                  </a:lnTo>
                  <a:lnTo>
                    <a:pt x="170" y="312"/>
                  </a:lnTo>
                  <a:lnTo>
                    <a:pt x="198" y="283"/>
                  </a:lnTo>
                  <a:lnTo>
                    <a:pt x="198" y="227"/>
                  </a:lnTo>
                  <a:lnTo>
                    <a:pt x="283" y="312"/>
                  </a:lnTo>
                  <a:lnTo>
                    <a:pt x="283" y="368"/>
                  </a:lnTo>
                  <a:lnTo>
                    <a:pt x="227" y="340"/>
                  </a:lnTo>
                  <a:lnTo>
                    <a:pt x="198" y="368"/>
                  </a:lnTo>
                  <a:lnTo>
                    <a:pt x="142" y="368"/>
                  </a:lnTo>
                  <a:lnTo>
                    <a:pt x="170" y="453"/>
                  </a:lnTo>
                  <a:lnTo>
                    <a:pt x="198" y="453"/>
                  </a:lnTo>
                  <a:lnTo>
                    <a:pt x="227" y="567"/>
                  </a:lnTo>
                  <a:lnTo>
                    <a:pt x="255" y="567"/>
                  </a:lnTo>
                  <a:lnTo>
                    <a:pt x="255" y="624"/>
                  </a:lnTo>
                  <a:lnTo>
                    <a:pt x="255" y="652"/>
                  </a:lnTo>
                  <a:lnTo>
                    <a:pt x="312" y="709"/>
                  </a:lnTo>
                  <a:lnTo>
                    <a:pt x="368" y="65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79" name="Freeform 319"/>
            <p:cNvSpPr>
              <a:spLocks/>
            </p:cNvSpPr>
            <p:nvPr/>
          </p:nvSpPr>
          <p:spPr bwMode="auto">
            <a:xfrm>
              <a:off x="3449" y="4089"/>
              <a:ext cx="794" cy="935"/>
            </a:xfrm>
            <a:custGeom>
              <a:avLst/>
              <a:gdLst>
                <a:gd name="T0" fmla="*/ 794 w 794"/>
                <a:gd name="T1" fmla="*/ 482 h 935"/>
                <a:gd name="T2" fmla="*/ 737 w 794"/>
                <a:gd name="T3" fmla="*/ 567 h 935"/>
                <a:gd name="T4" fmla="*/ 624 w 794"/>
                <a:gd name="T5" fmla="*/ 595 h 935"/>
                <a:gd name="T6" fmla="*/ 596 w 794"/>
                <a:gd name="T7" fmla="*/ 567 h 935"/>
                <a:gd name="T8" fmla="*/ 227 w 794"/>
                <a:gd name="T9" fmla="*/ 737 h 935"/>
                <a:gd name="T10" fmla="*/ 227 w 794"/>
                <a:gd name="T11" fmla="*/ 793 h 935"/>
                <a:gd name="T12" fmla="*/ 142 w 794"/>
                <a:gd name="T13" fmla="*/ 850 h 935"/>
                <a:gd name="T14" fmla="*/ 142 w 794"/>
                <a:gd name="T15" fmla="*/ 907 h 935"/>
                <a:gd name="T16" fmla="*/ 29 w 794"/>
                <a:gd name="T17" fmla="*/ 935 h 935"/>
                <a:gd name="T18" fmla="*/ 29 w 794"/>
                <a:gd name="T19" fmla="*/ 879 h 935"/>
                <a:gd name="T20" fmla="*/ 114 w 794"/>
                <a:gd name="T21" fmla="*/ 765 h 935"/>
                <a:gd name="T22" fmla="*/ 114 w 794"/>
                <a:gd name="T23" fmla="*/ 680 h 935"/>
                <a:gd name="T24" fmla="*/ 0 w 794"/>
                <a:gd name="T25" fmla="*/ 652 h 935"/>
                <a:gd name="T26" fmla="*/ 114 w 794"/>
                <a:gd name="T27" fmla="*/ 567 h 935"/>
                <a:gd name="T28" fmla="*/ 170 w 794"/>
                <a:gd name="T29" fmla="*/ 567 h 935"/>
                <a:gd name="T30" fmla="*/ 199 w 794"/>
                <a:gd name="T31" fmla="*/ 482 h 935"/>
                <a:gd name="T32" fmla="*/ 284 w 794"/>
                <a:gd name="T33" fmla="*/ 482 h 935"/>
                <a:gd name="T34" fmla="*/ 369 w 794"/>
                <a:gd name="T35" fmla="*/ 255 h 935"/>
                <a:gd name="T36" fmla="*/ 340 w 794"/>
                <a:gd name="T37" fmla="*/ 198 h 935"/>
                <a:gd name="T38" fmla="*/ 369 w 794"/>
                <a:gd name="T39" fmla="*/ 113 h 935"/>
                <a:gd name="T40" fmla="*/ 511 w 794"/>
                <a:gd name="T41" fmla="*/ 28 h 935"/>
                <a:gd name="T42" fmla="*/ 539 w 794"/>
                <a:gd name="T43" fmla="*/ 85 h 935"/>
                <a:gd name="T44" fmla="*/ 567 w 794"/>
                <a:gd name="T45" fmla="*/ 56 h 935"/>
                <a:gd name="T46" fmla="*/ 567 w 794"/>
                <a:gd name="T47" fmla="*/ 0 h 935"/>
                <a:gd name="T48" fmla="*/ 652 w 794"/>
                <a:gd name="T49" fmla="*/ 85 h 935"/>
                <a:gd name="T50" fmla="*/ 652 w 794"/>
                <a:gd name="T51" fmla="*/ 141 h 935"/>
                <a:gd name="T52" fmla="*/ 596 w 794"/>
                <a:gd name="T53" fmla="*/ 113 h 935"/>
                <a:gd name="T54" fmla="*/ 567 w 794"/>
                <a:gd name="T55" fmla="*/ 141 h 935"/>
                <a:gd name="T56" fmla="*/ 511 w 794"/>
                <a:gd name="T57" fmla="*/ 141 h 935"/>
                <a:gd name="T58" fmla="*/ 539 w 794"/>
                <a:gd name="T59" fmla="*/ 226 h 935"/>
                <a:gd name="T60" fmla="*/ 567 w 794"/>
                <a:gd name="T61" fmla="*/ 226 h 935"/>
                <a:gd name="T62" fmla="*/ 596 w 794"/>
                <a:gd name="T63" fmla="*/ 340 h 935"/>
                <a:gd name="T64" fmla="*/ 624 w 794"/>
                <a:gd name="T65" fmla="*/ 340 h 935"/>
                <a:gd name="T66" fmla="*/ 624 w 794"/>
                <a:gd name="T67" fmla="*/ 425 h 935"/>
                <a:gd name="T68" fmla="*/ 681 w 794"/>
                <a:gd name="T69" fmla="*/ 482 h 935"/>
                <a:gd name="T70" fmla="*/ 737 w 794"/>
                <a:gd name="T71" fmla="*/ 425 h 935"/>
                <a:gd name="T72" fmla="*/ 794 w 794"/>
                <a:gd name="T73" fmla="*/ 482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4" h="935">
                  <a:moveTo>
                    <a:pt x="794" y="482"/>
                  </a:moveTo>
                  <a:lnTo>
                    <a:pt x="737" y="567"/>
                  </a:lnTo>
                  <a:lnTo>
                    <a:pt x="624" y="595"/>
                  </a:lnTo>
                  <a:lnTo>
                    <a:pt x="596" y="567"/>
                  </a:lnTo>
                  <a:lnTo>
                    <a:pt x="227" y="737"/>
                  </a:lnTo>
                  <a:lnTo>
                    <a:pt x="227" y="793"/>
                  </a:lnTo>
                  <a:lnTo>
                    <a:pt x="142" y="850"/>
                  </a:lnTo>
                  <a:lnTo>
                    <a:pt x="142" y="907"/>
                  </a:lnTo>
                  <a:lnTo>
                    <a:pt x="29" y="935"/>
                  </a:lnTo>
                  <a:lnTo>
                    <a:pt x="29" y="879"/>
                  </a:lnTo>
                  <a:lnTo>
                    <a:pt x="114" y="765"/>
                  </a:lnTo>
                  <a:lnTo>
                    <a:pt x="114" y="680"/>
                  </a:lnTo>
                  <a:lnTo>
                    <a:pt x="0" y="652"/>
                  </a:lnTo>
                  <a:lnTo>
                    <a:pt x="114" y="567"/>
                  </a:lnTo>
                  <a:lnTo>
                    <a:pt x="170" y="567"/>
                  </a:lnTo>
                  <a:lnTo>
                    <a:pt x="199" y="482"/>
                  </a:lnTo>
                  <a:lnTo>
                    <a:pt x="284" y="482"/>
                  </a:lnTo>
                  <a:lnTo>
                    <a:pt x="369" y="255"/>
                  </a:lnTo>
                  <a:lnTo>
                    <a:pt x="340" y="198"/>
                  </a:lnTo>
                  <a:lnTo>
                    <a:pt x="369" y="113"/>
                  </a:lnTo>
                  <a:lnTo>
                    <a:pt x="511" y="28"/>
                  </a:lnTo>
                  <a:lnTo>
                    <a:pt x="539" y="85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652" y="85"/>
                  </a:lnTo>
                  <a:lnTo>
                    <a:pt x="652" y="141"/>
                  </a:lnTo>
                  <a:lnTo>
                    <a:pt x="596" y="113"/>
                  </a:lnTo>
                  <a:lnTo>
                    <a:pt x="567" y="141"/>
                  </a:lnTo>
                  <a:lnTo>
                    <a:pt x="511" y="141"/>
                  </a:lnTo>
                  <a:lnTo>
                    <a:pt x="539" y="226"/>
                  </a:lnTo>
                  <a:lnTo>
                    <a:pt x="567" y="226"/>
                  </a:lnTo>
                  <a:lnTo>
                    <a:pt x="596" y="340"/>
                  </a:lnTo>
                  <a:lnTo>
                    <a:pt x="624" y="340"/>
                  </a:lnTo>
                  <a:lnTo>
                    <a:pt x="624" y="425"/>
                  </a:lnTo>
                  <a:lnTo>
                    <a:pt x="681" y="482"/>
                  </a:lnTo>
                  <a:lnTo>
                    <a:pt x="737" y="425"/>
                  </a:lnTo>
                  <a:lnTo>
                    <a:pt x="794" y="48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2" name="Freeform 322"/>
            <p:cNvSpPr>
              <a:spLocks/>
            </p:cNvSpPr>
            <p:nvPr/>
          </p:nvSpPr>
          <p:spPr bwMode="auto">
            <a:xfrm>
              <a:off x="2485" y="1169"/>
              <a:ext cx="908" cy="793"/>
            </a:xfrm>
            <a:custGeom>
              <a:avLst/>
              <a:gdLst>
                <a:gd name="T0" fmla="*/ 908 w 908"/>
                <a:gd name="T1" fmla="*/ 425 h 793"/>
                <a:gd name="T2" fmla="*/ 851 w 908"/>
                <a:gd name="T3" fmla="*/ 482 h 793"/>
                <a:gd name="T4" fmla="*/ 879 w 908"/>
                <a:gd name="T5" fmla="*/ 538 h 793"/>
                <a:gd name="T6" fmla="*/ 822 w 908"/>
                <a:gd name="T7" fmla="*/ 538 h 793"/>
                <a:gd name="T8" fmla="*/ 822 w 908"/>
                <a:gd name="T9" fmla="*/ 567 h 793"/>
                <a:gd name="T10" fmla="*/ 766 w 908"/>
                <a:gd name="T11" fmla="*/ 567 h 793"/>
                <a:gd name="T12" fmla="*/ 737 w 908"/>
                <a:gd name="T13" fmla="*/ 510 h 793"/>
                <a:gd name="T14" fmla="*/ 652 w 908"/>
                <a:gd name="T15" fmla="*/ 510 h 793"/>
                <a:gd name="T16" fmla="*/ 567 w 908"/>
                <a:gd name="T17" fmla="*/ 482 h 793"/>
                <a:gd name="T18" fmla="*/ 539 w 908"/>
                <a:gd name="T19" fmla="*/ 482 h 793"/>
                <a:gd name="T20" fmla="*/ 539 w 908"/>
                <a:gd name="T21" fmla="*/ 538 h 793"/>
                <a:gd name="T22" fmla="*/ 482 w 908"/>
                <a:gd name="T23" fmla="*/ 538 h 793"/>
                <a:gd name="T24" fmla="*/ 482 w 908"/>
                <a:gd name="T25" fmla="*/ 510 h 793"/>
                <a:gd name="T26" fmla="*/ 454 w 908"/>
                <a:gd name="T27" fmla="*/ 510 h 793"/>
                <a:gd name="T28" fmla="*/ 397 w 908"/>
                <a:gd name="T29" fmla="*/ 623 h 793"/>
                <a:gd name="T30" fmla="*/ 426 w 908"/>
                <a:gd name="T31" fmla="*/ 652 h 793"/>
                <a:gd name="T32" fmla="*/ 397 w 908"/>
                <a:gd name="T33" fmla="*/ 680 h 793"/>
                <a:gd name="T34" fmla="*/ 397 w 908"/>
                <a:gd name="T35" fmla="*/ 765 h 793"/>
                <a:gd name="T36" fmla="*/ 369 w 908"/>
                <a:gd name="T37" fmla="*/ 793 h 793"/>
                <a:gd name="T38" fmla="*/ 369 w 908"/>
                <a:gd name="T39" fmla="*/ 737 h 793"/>
                <a:gd name="T40" fmla="*/ 256 w 908"/>
                <a:gd name="T41" fmla="*/ 708 h 793"/>
                <a:gd name="T42" fmla="*/ 199 w 908"/>
                <a:gd name="T43" fmla="*/ 652 h 793"/>
                <a:gd name="T44" fmla="*/ 199 w 908"/>
                <a:gd name="T45" fmla="*/ 453 h 793"/>
                <a:gd name="T46" fmla="*/ 170 w 908"/>
                <a:gd name="T47" fmla="*/ 453 h 793"/>
                <a:gd name="T48" fmla="*/ 114 w 908"/>
                <a:gd name="T49" fmla="*/ 397 h 793"/>
                <a:gd name="T50" fmla="*/ 29 w 908"/>
                <a:gd name="T51" fmla="*/ 368 h 793"/>
                <a:gd name="T52" fmla="*/ 0 w 908"/>
                <a:gd name="T53" fmla="*/ 312 h 793"/>
                <a:gd name="T54" fmla="*/ 29 w 908"/>
                <a:gd name="T55" fmla="*/ 312 h 793"/>
                <a:gd name="T56" fmla="*/ 0 w 908"/>
                <a:gd name="T57" fmla="*/ 226 h 793"/>
                <a:gd name="T58" fmla="*/ 29 w 908"/>
                <a:gd name="T59" fmla="*/ 226 h 793"/>
                <a:gd name="T60" fmla="*/ 57 w 908"/>
                <a:gd name="T61" fmla="*/ 170 h 793"/>
                <a:gd name="T62" fmla="*/ 85 w 908"/>
                <a:gd name="T63" fmla="*/ 170 h 793"/>
                <a:gd name="T64" fmla="*/ 170 w 908"/>
                <a:gd name="T65" fmla="*/ 141 h 793"/>
                <a:gd name="T66" fmla="*/ 227 w 908"/>
                <a:gd name="T67" fmla="*/ 141 h 793"/>
                <a:gd name="T68" fmla="*/ 227 w 908"/>
                <a:gd name="T69" fmla="*/ 85 h 793"/>
                <a:gd name="T70" fmla="*/ 284 w 908"/>
                <a:gd name="T71" fmla="*/ 56 h 793"/>
                <a:gd name="T72" fmla="*/ 312 w 908"/>
                <a:gd name="T73" fmla="*/ 56 h 793"/>
                <a:gd name="T74" fmla="*/ 341 w 908"/>
                <a:gd name="T75" fmla="*/ 113 h 793"/>
                <a:gd name="T76" fmla="*/ 369 w 908"/>
                <a:gd name="T77" fmla="*/ 85 h 793"/>
                <a:gd name="T78" fmla="*/ 369 w 908"/>
                <a:gd name="T79" fmla="*/ 28 h 793"/>
                <a:gd name="T80" fmla="*/ 454 w 908"/>
                <a:gd name="T81" fmla="*/ 0 h 793"/>
                <a:gd name="T82" fmla="*/ 482 w 908"/>
                <a:gd name="T83" fmla="*/ 113 h 793"/>
                <a:gd name="T84" fmla="*/ 596 w 908"/>
                <a:gd name="T85" fmla="*/ 56 h 793"/>
                <a:gd name="T86" fmla="*/ 624 w 908"/>
                <a:gd name="T87" fmla="*/ 85 h 793"/>
                <a:gd name="T88" fmla="*/ 596 w 908"/>
                <a:gd name="T89" fmla="*/ 113 h 793"/>
                <a:gd name="T90" fmla="*/ 596 w 908"/>
                <a:gd name="T91" fmla="*/ 141 h 793"/>
                <a:gd name="T92" fmla="*/ 652 w 908"/>
                <a:gd name="T93" fmla="*/ 170 h 793"/>
                <a:gd name="T94" fmla="*/ 681 w 908"/>
                <a:gd name="T95" fmla="*/ 226 h 793"/>
                <a:gd name="T96" fmla="*/ 709 w 908"/>
                <a:gd name="T97" fmla="*/ 255 h 793"/>
                <a:gd name="T98" fmla="*/ 737 w 908"/>
                <a:gd name="T99" fmla="*/ 283 h 793"/>
                <a:gd name="T100" fmla="*/ 794 w 908"/>
                <a:gd name="T101" fmla="*/ 283 h 793"/>
                <a:gd name="T102" fmla="*/ 822 w 908"/>
                <a:gd name="T103" fmla="*/ 312 h 793"/>
                <a:gd name="T104" fmla="*/ 879 w 908"/>
                <a:gd name="T105" fmla="*/ 312 h 793"/>
                <a:gd name="T106" fmla="*/ 908 w 908"/>
                <a:gd name="T107" fmla="*/ 340 h 793"/>
                <a:gd name="T108" fmla="*/ 879 w 908"/>
                <a:gd name="T109" fmla="*/ 397 h 793"/>
                <a:gd name="T110" fmla="*/ 908 w 908"/>
                <a:gd name="T111" fmla="*/ 425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8" h="793">
                  <a:moveTo>
                    <a:pt x="908" y="425"/>
                  </a:moveTo>
                  <a:lnTo>
                    <a:pt x="851" y="482"/>
                  </a:lnTo>
                  <a:lnTo>
                    <a:pt x="879" y="538"/>
                  </a:lnTo>
                  <a:lnTo>
                    <a:pt x="822" y="538"/>
                  </a:lnTo>
                  <a:lnTo>
                    <a:pt x="822" y="567"/>
                  </a:lnTo>
                  <a:lnTo>
                    <a:pt x="766" y="567"/>
                  </a:lnTo>
                  <a:lnTo>
                    <a:pt x="737" y="510"/>
                  </a:lnTo>
                  <a:lnTo>
                    <a:pt x="652" y="510"/>
                  </a:lnTo>
                  <a:lnTo>
                    <a:pt x="567" y="482"/>
                  </a:lnTo>
                  <a:lnTo>
                    <a:pt x="539" y="482"/>
                  </a:lnTo>
                  <a:lnTo>
                    <a:pt x="539" y="538"/>
                  </a:lnTo>
                  <a:lnTo>
                    <a:pt x="482" y="538"/>
                  </a:lnTo>
                  <a:lnTo>
                    <a:pt x="482" y="510"/>
                  </a:lnTo>
                  <a:lnTo>
                    <a:pt x="454" y="510"/>
                  </a:lnTo>
                  <a:lnTo>
                    <a:pt x="397" y="623"/>
                  </a:lnTo>
                  <a:lnTo>
                    <a:pt x="426" y="652"/>
                  </a:lnTo>
                  <a:lnTo>
                    <a:pt x="397" y="680"/>
                  </a:lnTo>
                  <a:lnTo>
                    <a:pt x="397" y="765"/>
                  </a:lnTo>
                  <a:lnTo>
                    <a:pt x="369" y="793"/>
                  </a:lnTo>
                  <a:lnTo>
                    <a:pt x="369" y="737"/>
                  </a:lnTo>
                  <a:lnTo>
                    <a:pt x="256" y="708"/>
                  </a:lnTo>
                  <a:lnTo>
                    <a:pt x="199" y="652"/>
                  </a:lnTo>
                  <a:lnTo>
                    <a:pt x="199" y="453"/>
                  </a:lnTo>
                  <a:lnTo>
                    <a:pt x="170" y="453"/>
                  </a:lnTo>
                  <a:lnTo>
                    <a:pt x="114" y="397"/>
                  </a:lnTo>
                  <a:lnTo>
                    <a:pt x="29" y="368"/>
                  </a:lnTo>
                  <a:lnTo>
                    <a:pt x="0" y="312"/>
                  </a:lnTo>
                  <a:lnTo>
                    <a:pt x="29" y="312"/>
                  </a:lnTo>
                  <a:lnTo>
                    <a:pt x="0" y="226"/>
                  </a:lnTo>
                  <a:lnTo>
                    <a:pt x="29" y="226"/>
                  </a:lnTo>
                  <a:lnTo>
                    <a:pt x="57" y="170"/>
                  </a:lnTo>
                  <a:lnTo>
                    <a:pt x="85" y="170"/>
                  </a:lnTo>
                  <a:lnTo>
                    <a:pt x="170" y="141"/>
                  </a:lnTo>
                  <a:lnTo>
                    <a:pt x="227" y="141"/>
                  </a:lnTo>
                  <a:lnTo>
                    <a:pt x="227" y="85"/>
                  </a:lnTo>
                  <a:lnTo>
                    <a:pt x="284" y="56"/>
                  </a:lnTo>
                  <a:lnTo>
                    <a:pt x="312" y="56"/>
                  </a:lnTo>
                  <a:lnTo>
                    <a:pt x="341" y="113"/>
                  </a:lnTo>
                  <a:lnTo>
                    <a:pt x="369" y="85"/>
                  </a:lnTo>
                  <a:lnTo>
                    <a:pt x="369" y="28"/>
                  </a:lnTo>
                  <a:lnTo>
                    <a:pt x="454" y="0"/>
                  </a:lnTo>
                  <a:lnTo>
                    <a:pt x="482" y="113"/>
                  </a:lnTo>
                  <a:lnTo>
                    <a:pt x="596" y="56"/>
                  </a:lnTo>
                  <a:lnTo>
                    <a:pt x="624" y="85"/>
                  </a:lnTo>
                  <a:lnTo>
                    <a:pt x="596" y="113"/>
                  </a:lnTo>
                  <a:lnTo>
                    <a:pt x="596" y="141"/>
                  </a:lnTo>
                  <a:lnTo>
                    <a:pt x="652" y="170"/>
                  </a:lnTo>
                  <a:lnTo>
                    <a:pt x="681" y="226"/>
                  </a:lnTo>
                  <a:lnTo>
                    <a:pt x="709" y="255"/>
                  </a:lnTo>
                  <a:lnTo>
                    <a:pt x="737" y="283"/>
                  </a:lnTo>
                  <a:lnTo>
                    <a:pt x="794" y="283"/>
                  </a:lnTo>
                  <a:lnTo>
                    <a:pt x="822" y="312"/>
                  </a:lnTo>
                  <a:lnTo>
                    <a:pt x="879" y="312"/>
                  </a:lnTo>
                  <a:lnTo>
                    <a:pt x="908" y="340"/>
                  </a:lnTo>
                  <a:lnTo>
                    <a:pt x="879" y="397"/>
                  </a:lnTo>
                  <a:lnTo>
                    <a:pt x="908" y="42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3" name="Freeform 323"/>
            <p:cNvSpPr>
              <a:spLocks/>
            </p:cNvSpPr>
            <p:nvPr/>
          </p:nvSpPr>
          <p:spPr bwMode="auto">
            <a:xfrm>
              <a:off x="2117" y="658"/>
              <a:ext cx="907" cy="737"/>
            </a:xfrm>
            <a:custGeom>
              <a:avLst/>
              <a:gdLst>
                <a:gd name="T0" fmla="*/ 822 w 907"/>
                <a:gd name="T1" fmla="*/ 511 h 737"/>
                <a:gd name="T2" fmla="*/ 737 w 907"/>
                <a:gd name="T3" fmla="*/ 539 h 737"/>
                <a:gd name="T4" fmla="*/ 737 w 907"/>
                <a:gd name="T5" fmla="*/ 596 h 737"/>
                <a:gd name="T6" fmla="*/ 709 w 907"/>
                <a:gd name="T7" fmla="*/ 624 h 737"/>
                <a:gd name="T8" fmla="*/ 680 w 907"/>
                <a:gd name="T9" fmla="*/ 567 h 737"/>
                <a:gd name="T10" fmla="*/ 652 w 907"/>
                <a:gd name="T11" fmla="*/ 567 h 737"/>
                <a:gd name="T12" fmla="*/ 595 w 907"/>
                <a:gd name="T13" fmla="*/ 596 h 737"/>
                <a:gd name="T14" fmla="*/ 595 w 907"/>
                <a:gd name="T15" fmla="*/ 652 h 737"/>
                <a:gd name="T16" fmla="*/ 538 w 907"/>
                <a:gd name="T17" fmla="*/ 652 h 737"/>
                <a:gd name="T18" fmla="*/ 453 w 907"/>
                <a:gd name="T19" fmla="*/ 681 h 737"/>
                <a:gd name="T20" fmla="*/ 425 w 907"/>
                <a:gd name="T21" fmla="*/ 681 h 737"/>
                <a:gd name="T22" fmla="*/ 397 w 907"/>
                <a:gd name="T23" fmla="*/ 737 h 737"/>
                <a:gd name="T24" fmla="*/ 368 w 907"/>
                <a:gd name="T25" fmla="*/ 737 h 737"/>
                <a:gd name="T26" fmla="*/ 283 w 907"/>
                <a:gd name="T27" fmla="*/ 709 h 737"/>
                <a:gd name="T28" fmla="*/ 142 w 907"/>
                <a:gd name="T29" fmla="*/ 567 h 737"/>
                <a:gd name="T30" fmla="*/ 57 w 907"/>
                <a:gd name="T31" fmla="*/ 539 h 737"/>
                <a:gd name="T32" fmla="*/ 85 w 907"/>
                <a:gd name="T33" fmla="*/ 454 h 737"/>
                <a:gd name="T34" fmla="*/ 85 w 907"/>
                <a:gd name="T35" fmla="*/ 397 h 737"/>
                <a:gd name="T36" fmla="*/ 28 w 907"/>
                <a:gd name="T37" fmla="*/ 369 h 737"/>
                <a:gd name="T38" fmla="*/ 28 w 907"/>
                <a:gd name="T39" fmla="*/ 312 h 737"/>
                <a:gd name="T40" fmla="*/ 0 w 907"/>
                <a:gd name="T41" fmla="*/ 256 h 737"/>
                <a:gd name="T42" fmla="*/ 28 w 907"/>
                <a:gd name="T43" fmla="*/ 199 h 737"/>
                <a:gd name="T44" fmla="*/ 28 w 907"/>
                <a:gd name="T45" fmla="*/ 142 h 737"/>
                <a:gd name="T46" fmla="*/ 113 w 907"/>
                <a:gd name="T47" fmla="*/ 170 h 737"/>
                <a:gd name="T48" fmla="*/ 198 w 907"/>
                <a:gd name="T49" fmla="*/ 227 h 737"/>
                <a:gd name="T50" fmla="*/ 283 w 907"/>
                <a:gd name="T51" fmla="*/ 227 h 737"/>
                <a:gd name="T52" fmla="*/ 425 w 907"/>
                <a:gd name="T53" fmla="*/ 85 h 737"/>
                <a:gd name="T54" fmla="*/ 425 w 907"/>
                <a:gd name="T55" fmla="*/ 0 h 737"/>
                <a:gd name="T56" fmla="*/ 538 w 907"/>
                <a:gd name="T57" fmla="*/ 85 h 737"/>
                <a:gd name="T58" fmla="*/ 567 w 907"/>
                <a:gd name="T59" fmla="*/ 170 h 737"/>
                <a:gd name="T60" fmla="*/ 652 w 907"/>
                <a:gd name="T61" fmla="*/ 199 h 737"/>
                <a:gd name="T62" fmla="*/ 794 w 907"/>
                <a:gd name="T63" fmla="*/ 170 h 737"/>
                <a:gd name="T64" fmla="*/ 822 w 907"/>
                <a:gd name="T65" fmla="*/ 227 h 737"/>
                <a:gd name="T66" fmla="*/ 850 w 907"/>
                <a:gd name="T67" fmla="*/ 227 h 737"/>
                <a:gd name="T68" fmla="*/ 879 w 907"/>
                <a:gd name="T69" fmla="*/ 284 h 737"/>
                <a:gd name="T70" fmla="*/ 879 w 907"/>
                <a:gd name="T71" fmla="*/ 312 h 737"/>
                <a:gd name="T72" fmla="*/ 907 w 907"/>
                <a:gd name="T73" fmla="*/ 369 h 737"/>
                <a:gd name="T74" fmla="*/ 850 w 907"/>
                <a:gd name="T75" fmla="*/ 454 h 737"/>
                <a:gd name="T76" fmla="*/ 822 w 907"/>
                <a:gd name="T77" fmla="*/ 511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737">
                  <a:moveTo>
                    <a:pt x="822" y="511"/>
                  </a:moveTo>
                  <a:lnTo>
                    <a:pt x="737" y="539"/>
                  </a:lnTo>
                  <a:lnTo>
                    <a:pt x="737" y="596"/>
                  </a:lnTo>
                  <a:lnTo>
                    <a:pt x="709" y="624"/>
                  </a:lnTo>
                  <a:lnTo>
                    <a:pt x="680" y="567"/>
                  </a:lnTo>
                  <a:lnTo>
                    <a:pt x="652" y="567"/>
                  </a:lnTo>
                  <a:lnTo>
                    <a:pt x="595" y="596"/>
                  </a:lnTo>
                  <a:lnTo>
                    <a:pt x="595" y="652"/>
                  </a:lnTo>
                  <a:lnTo>
                    <a:pt x="538" y="652"/>
                  </a:lnTo>
                  <a:lnTo>
                    <a:pt x="453" y="681"/>
                  </a:lnTo>
                  <a:lnTo>
                    <a:pt x="425" y="681"/>
                  </a:lnTo>
                  <a:lnTo>
                    <a:pt x="397" y="737"/>
                  </a:lnTo>
                  <a:lnTo>
                    <a:pt x="368" y="737"/>
                  </a:lnTo>
                  <a:lnTo>
                    <a:pt x="283" y="709"/>
                  </a:lnTo>
                  <a:lnTo>
                    <a:pt x="142" y="567"/>
                  </a:lnTo>
                  <a:lnTo>
                    <a:pt x="57" y="539"/>
                  </a:lnTo>
                  <a:lnTo>
                    <a:pt x="85" y="454"/>
                  </a:lnTo>
                  <a:lnTo>
                    <a:pt x="85" y="397"/>
                  </a:lnTo>
                  <a:lnTo>
                    <a:pt x="28" y="369"/>
                  </a:lnTo>
                  <a:lnTo>
                    <a:pt x="28" y="312"/>
                  </a:lnTo>
                  <a:lnTo>
                    <a:pt x="0" y="256"/>
                  </a:lnTo>
                  <a:lnTo>
                    <a:pt x="28" y="199"/>
                  </a:lnTo>
                  <a:lnTo>
                    <a:pt x="28" y="142"/>
                  </a:lnTo>
                  <a:lnTo>
                    <a:pt x="113" y="170"/>
                  </a:lnTo>
                  <a:lnTo>
                    <a:pt x="198" y="227"/>
                  </a:lnTo>
                  <a:lnTo>
                    <a:pt x="283" y="227"/>
                  </a:lnTo>
                  <a:lnTo>
                    <a:pt x="425" y="85"/>
                  </a:lnTo>
                  <a:lnTo>
                    <a:pt x="425" y="0"/>
                  </a:lnTo>
                  <a:lnTo>
                    <a:pt x="538" y="85"/>
                  </a:lnTo>
                  <a:lnTo>
                    <a:pt x="567" y="170"/>
                  </a:lnTo>
                  <a:lnTo>
                    <a:pt x="652" y="199"/>
                  </a:lnTo>
                  <a:lnTo>
                    <a:pt x="794" y="170"/>
                  </a:lnTo>
                  <a:lnTo>
                    <a:pt x="822" y="227"/>
                  </a:lnTo>
                  <a:lnTo>
                    <a:pt x="850" y="227"/>
                  </a:lnTo>
                  <a:lnTo>
                    <a:pt x="879" y="284"/>
                  </a:lnTo>
                  <a:lnTo>
                    <a:pt x="879" y="312"/>
                  </a:lnTo>
                  <a:lnTo>
                    <a:pt x="907" y="369"/>
                  </a:lnTo>
                  <a:lnTo>
                    <a:pt x="850" y="454"/>
                  </a:lnTo>
                  <a:lnTo>
                    <a:pt x="822" y="51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4" name="Freeform 324"/>
            <p:cNvSpPr>
              <a:spLocks/>
            </p:cNvSpPr>
            <p:nvPr/>
          </p:nvSpPr>
          <p:spPr bwMode="auto">
            <a:xfrm>
              <a:off x="2911" y="602"/>
              <a:ext cx="793" cy="907"/>
            </a:xfrm>
            <a:custGeom>
              <a:avLst/>
              <a:gdLst>
                <a:gd name="T0" fmla="*/ 482 w 793"/>
                <a:gd name="T1" fmla="*/ 907 h 907"/>
                <a:gd name="T2" fmla="*/ 453 w 793"/>
                <a:gd name="T3" fmla="*/ 879 h 907"/>
                <a:gd name="T4" fmla="*/ 396 w 793"/>
                <a:gd name="T5" fmla="*/ 879 h 907"/>
                <a:gd name="T6" fmla="*/ 368 w 793"/>
                <a:gd name="T7" fmla="*/ 850 h 907"/>
                <a:gd name="T8" fmla="*/ 311 w 793"/>
                <a:gd name="T9" fmla="*/ 850 h 907"/>
                <a:gd name="T10" fmla="*/ 255 w 793"/>
                <a:gd name="T11" fmla="*/ 793 h 907"/>
                <a:gd name="T12" fmla="*/ 226 w 793"/>
                <a:gd name="T13" fmla="*/ 737 h 907"/>
                <a:gd name="T14" fmla="*/ 170 w 793"/>
                <a:gd name="T15" fmla="*/ 708 h 907"/>
                <a:gd name="T16" fmla="*/ 170 w 793"/>
                <a:gd name="T17" fmla="*/ 680 h 907"/>
                <a:gd name="T18" fmla="*/ 198 w 793"/>
                <a:gd name="T19" fmla="*/ 652 h 907"/>
                <a:gd name="T20" fmla="*/ 170 w 793"/>
                <a:gd name="T21" fmla="*/ 623 h 907"/>
                <a:gd name="T22" fmla="*/ 56 w 793"/>
                <a:gd name="T23" fmla="*/ 680 h 907"/>
                <a:gd name="T24" fmla="*/ 28 w 793"/>
                <a:gd name="T25" fmla="*/ 567 h 907"/>
                <a:gd name="T26" fmla="*/ 56 w 793"/>
                <a:gd name="T27" fmla="*/ 510 h 907"/>
                <a:gd name="T28" fmla="*/ 113 w 793"/>
                <a:gd name="T29" fmla="*/ 425 h 907"/>
                <a:gd name="T30" fmla="*/ 85 w 793"/>
                <a:gd name="T31" fmla="*/ 368 h 907"/>
                <a:gd name="T32" fmla="*/ 85 w 793"/>
                <a:gd name="T33" fmla="*/ 340 h 907"/>
                <a:gd name="T34" fmla="*/ 56 w 793"/>
                <a:gd name="T35" fmla="*/ 283 h 907"/>
                <a:gd name="T36" fmla="*/ 28 w 793"/>
                <a:gd name="T37" fmla="*/ 283 h 907"/>
                <a:gd name="T38" fmla="*/ 0 w 793"/>
                <a:gd name="T39" fmla="*/ 226 h 907"/>
                <a:gd name="T40" fmla="*/ 0 w 793"/>
                <a:gd name="T41" fmla="*/ 170 h 907"/>
                <a:gd name="T42" fmla="*/ 56 w 793"/>
                <a:gd name="T43" fmla="*/ 198 h 907"/>
                <a:gd name="T44" fmla="*/ 85 w 793"/>
                <a:gd name="T45" fmla="*/ 170 h 907"/>
                <a:gd name="T46" fmla="*/ 141 w 793"/>
                <a:gd name="T47" fmla="*/ 198 h 907"/>
                <a:gd name="T48" fmla="*/ 198 w 793"/>
                <a:gd name="T49" fmla="*/ 198 h 907"/>
                <a:gd name="T50" fmla="*/ 198 w 793"/>
                <a:gd name="T51" fmla="*/ 141 h 907"/>
                <a:gd name="T52" fmla="*/ 311 w 793"/>
                <a:gd name="T53" fmla="*/ 113 h 907"/>
                <a:gd name="T54" fmla="*/ 368 w 793"/>
                <a:gd name="T55" fmla="*/ 28 h 907"/>
                <a:gd name="T56" fmla="*/ 368 w 793"/>
                <a:gd name="T57" fmla="*/ 0 h 907"/>
                <a:gd name="T58" fmla="*/ 425 w 793"/>
                <a:gd name="T59" fmla="*/ 0 h 907"/>
                <a:gd name="T60" fmla="*/ 453 w 793"/>
                <a:gd name="T61" fmla="*/ 85 h 907"/>
                <a:gd name="T62" fmla="*/ 567 w 793"/>
                <a:gd name="T63" fmla="*/ 113 h 907"/>
                <a:gd name="T64" fmla="*/ 567 w 793"/>
                <a:gd name="T65" fmla="*/ 170 h 907"/>
                <a:gd name="T66" fmla="*/ 680 w 793"/>
                <a:gd name="T67" fmla="*/ 255 h 907"/>
                <a:gd name="T68" fmla="*/ 793 w 793"/>
                <a:gd name="T69" fmla="*/ 312 h 907"/>
                <a:gd name="T70" fmla="*/ 765 w 793"/>
                <a:gd name="T71" fmla="*/ 397 h 907"/>
                <a:gd name="T72" fmla="*/ 708 w 793"/>
                <a:gd name="T73" fmla="*/ 397 h 907"/>
                <a:gd name="T74" fmla="*/ 737 w 793"/>
                <a:gd name="T75" fmla="*/ 482 h 907"/>
                <a:gd name="T76" fmla="*/ 708 w 793"/>
                <a:gd name="T77" fmla="*/ 623 h 907"/>
                <a:gd name="T78" fmla="*/ 737 w 793"/>
                <a:gd name="T79" fmla="*/ 652 h 907"/>
                <a:gd name="T80" fmla="*/ 708 w 793"/>
                <a:gd name="T81" fmla="*/ 708 h 907"/>
                <a:gd name="T82" fmla="*/ 680 w 793"/>
                <a:gd name="T83" fmla="*/ 708 h 907"/>
                <a:gd name="T84" fmla="*/ 595 w 793"/>
                <a:gd name="T85" fmla="*/ 822 h 907"/>
                <a:gd name="T86" fmla="*/ 567 w 793"/>
                <a:gd name="T87" fmla="*/ 907 h 907"/>
                <a:gd name="T88" fmla="*/ 482 w 793"/>
                <a:gd name="T89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3" h="907">
                  <a:moveTo>
                    <a:pt x="482" y="907"/>
                  </a:moveTo>
                  <a:lnTo>
                    <a:pt x="453" y="879"/>
                  </a:lnTo>
                  <a:lnTo>
                    <a:pt x="396" y="879"/>
                  </a:lnTo>
                  <a:lnTo>
                    <a:pt x="368" y="850"/>
                  </a:lnTo>
                  <a:lnTo>
                    <a:pt x="311" y="850"/>
                  </a:lnTo>
                  <a:lnTo>
                    <a:pt x="255" y="793"/>
                  </a:lnTo>
                  <a:lnTo>
                    <a:pt x="226" y="737"/>
                  </a:lnTo>
                  <a:lnTo>
                    <a:pt x="170" y="708"/>
                  </a:lnTo>
                  <a:lnTo>
                    <a:pt x="170" y="680"/>
                  </a:lnTo>
                  <a:lnTo>
                    <a:pt x="198" y="652"/>
                  </a:lnTo>
                  <a:lnTo>
                    <a:pt x="170" y="623"/>
                  </a:lnTo>
                  <a:lnTo>
                    <a:pt x="56" y="680"/>
                  </a:lnTo>
                  <a:lnTo>
                    <a:pt x="28" y="567"/>
                  </a:lnTo>
                  <a:lnTo>
                    <a:pt x="56" y="510"/>
                  </a:lnTo>
                  <a:lnTo>
                    <a:pt x="113" y="425"/>
                  </a:lnTo>
                  <a:lnTo>
                    <a:pt x="85" y="368"/>
                  </a:lnTo>
                  <a:lnTo>
                    <a:pt x="85" y="340"/>
                  </a:lnTo>
                  <a:lnTo>
                    <a:pt x="56" y="283"/>
                  </a:lnTo>
                  <a:lnTo>
                    <a:pt x="28" y="283"/>
                  </a:lnTo>
                  <a:lnTo>
                    <a:pt x="0" y="226"/>
                  </a:lnTo>
                  <a:lnTo>
                    <a:pt x="0" y="170"/>
                  </a:lnTo>
                  <a:lnTo>
                    <a:pt x="56" y="198"/>
                  </a:lnTo>
                  <a:lnTo>
                    <a:pt x="85" y="170"/>
                  </a:lnTo>
                  <a:lnTo>
                    <a:pt x="141" y="198"/>
                  </a:lnTo>
                  <a:lnTo>
                    <a:pt x="198" y="198"/>
                  </a:lnTo>
                  <a:lnTo>
                    <a:pt x="198" y="141"/>
                  </a:lnTo>
                  <a:lnTo>
                    <a:pt x="311" y="113"/>
                  </a:lnTo>
                  <a:lnTo>
                    <a:pt x="368" y="28"/>
                  </a:lnTo>
                  <a:lnTo>
                    <a:pt x="368" y="0"/>
                  </a:lnTo>
                  <a:lnTo>
                    <a:pt x="425" y="0"/>
                  </a:lnTo>
                  <a:lnTo>
                    <a:pt x="453" y="85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80" y="255"/>
                  </a:lnTo>
                  <a:lnTo>
                    <a:pt x="793" y="312"/>
                  </a:lnTo>
                  <a:lnTo>
                    <a:pt x="765" y="397"/>
                  </a:lnTo>
                  <a:lnTo>
                    <a:pt x="708" y="397"/>
                  </a:lnTo>
                  <a:lnTo>
                    <a:pt x="737" y="482"/>
                  </a:lnTo>
                  <a:lnTo>
                    <a:pt x="708" y="623"/>
                  </a:lnTo>
                  <a:lnTo>
                    <a:pt x="737" y="652"/>
                  </a:lnTo>
                  <a:lnTo>
                    <a:pt x="708" y="708"/>
                  </a:lnTo>
                  <a:lnTo>
                    <a:pt x="680" y="708"/>
                  </a:lnTo>
                  <a:lnTo>
                    <a:pt x="595" y="822"/>
                  </a:lnTo>
                  <a:lnTo>
                    <a:pt x="567" y="907"/>
                  </a:lnTo>
                  <a:lnTo>
                    <a:pt x="482" y="90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5" name="Freeform 325"/>
            <p:cNvSpPr>
              <a:spLocks/>
            </p:cNvSpPr>
            <p:nvPr/>
          </p:nvSpPr>
          <p:spPr bwMode="auto">
            <a:xfrm>
              <a:off x="3364" y="1084"/>
              <a:ext cx="624" cy="567"/>
            </a:xfrm>
            <a:custGeom>
              <a:avLst/>
              <a:gdLst>
                <a:gd name="T0" fmla="*/ 624 w 624"/>
                <a:gd name="T1" fmla="*/ 425 h 567"/>
                <a:gd name="T2" fmla="*/ 340 w 624"/>
                <a:gd name="T3" fmla="*/ 567 h 567"/>
                <a:gd name="T4" fmla="*/ 284 w 624"/>
                <a:gd name="T5" fmla="*/ 510 h 567"/>
                <a:gd name="T6" fmla="*/ 170 w 624"/>
                <a:gd name="T7" fmla="*/ 482 h 567"/>
                <a:gd name="T8" fmla="*/ 142 w 624"/>
                <a:gd name="T9" fmla="*/ 510 h 567"/>
                <a:gd name="T10" fmla="*/ 57 w 624"/>
                <a:gd name="T11" fmla="*/ 482 h 567"/>
                <a:gd name="T12" fmla="*/ 57 w 624"/>
                <a:gd name="T13" fmla="*/ 538 h 567"/>
                <a:gd name="T14" fmla="*/ 29 w 624"/>
                <a:gd name="T15" fmla="*/ 510 h 567"/>
                <a:gd name="T16" fmla="*/ 0 w 624"/>
                <a:gd name="T17" fmla="*/ 482 h 567"/>
                <a:gd name="T18" fmla="*/ 29 w 624"/>
                <a:gd name="T19" fmla="*/ 425 h 567"/>
                <a:gd name="T20" fmla="*/ 114 w 624"/>
                <a:gd name="T21" fmla="*/ 425 h 567"/>
                <a:gd name="T22" fmla="*/ 142 w 624"/>
                <a:gd name="T23" fmla="*/ 340 h 567"/>
                <a:gd name="T24" fmla="*/ 227 w 624"/>
                <a:gd name="T25" fmla="*/ 226 h 567"/>
                <a:gd name="T26" fmla="*/ 255 w 624"/>
                <a:gd name="T27" fmla="*/ 226 h 567"/>
                <a:gd name="T28" fmla="*/ 284 w 624"/>
                <a:gd name="T29" fmla="*/ 170 h 567"/>
                <a:gd name="T30" fmla="*/ 255 w 624"/>
                <a:gd name="T31" fmla="*/ 141 h 567"/>
                <a:gd name="T32" fmla="*/ 284 w 624"/>
                <a:gd name="T33" fmla="*/ 0 h 567"/>
                <a:gd name="T34" fmla="*/ 340 w 624"/>
                <a:gd name="T35" fmla="*/ 0 h 567"/>
                <a:gd name="T36" fmla="*/ 425 w 624"/>
                <a:gd name="T37" fmla="*/ 28 h 567"/>
                <a:gd name="T38" fmla="*/ 425 w 624"/>
                <a:gd name="T39" fmla="*/ 85 h 567"/>
                <a:gd name="T40" fmla="*/ 510 w 624"/>
                <a:gd name="T41" fmla="*/ 141 h 567"/>
                <a:gd name="T42" fmla="*/ 539 w 624"/>
                <a:gd name="T43" fmla="*/ 283 h 567"/>
                <a:gd name="T44" fmla="*/ 567 w 624"/>
                <a:gd name="T45" fmla="*/ 311 h 567"/>
                <a:gd name="T46" fmla="*/ 567 w 624"/>
                <a:gd name="T47" fmla="*/ 340 h 567"/>
                <a:gd name="T48" fmla="*/ 567 w 624"/>
                <a:gd name="T49" fmla="*/ 368 h 567"/>
                <a:gd name="T50" fmla="*/ 624 w 624"/>
                <a:gd name="T51" fmla="*/ 425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567">
                  <a:moveTo>
                    <a:pt x="624" y="425"/>
                  </a:moveTo>
                  <a:lnTo>
                    <a:pt x="340" y="567"/>
                  </a:lnTo>
                  <a:lnTo>
                    <a:pt x="284" y="510"/>
                  </a:lnTo>
                  <a:lnTo>
                    <a:pt x="170" y="482"/>
                  </a:lnTo>
                  <a:lnTo>
                    <a:pt x="142" y="510"/>
                  </a:lnTo>
                  <a:lnTo>
                    <a:pt x="57" y="482"/>
                  </a:lnTo>
                  <a:lnTo>
                    <a:pt x="57" y="538"/>
                  </a:lnTo>
                  <a:lnTo>
                    <a:pt x="29" y="510"/>
                  </a:lnTo>
                  <a:lnTo>
                    <a:pt x="0" y="482"/>
                  </a:lnTo>
                  <a:lnTo>
                    <a:pt x="29" y="425"/>
                  </a:lnTo>
                  <a:lnTo>
                    <a:pt x="114" y="425"/>
                  </a:lnTo>
                  <a:lnTo>
                    <a:pt x="142" y="340"/>
                  </a:lnTo>
                  <a:lnTo>
                    <a:pt x="227" y="226"/>
                  </a:lnTo>
                  <a:lnTo>
                    <a:pt x="255" y="226"/>
                  </a:lnTo>
                  <a:lnTo>
                    <a:pt x="284" y="170"/>
                  </a:lnTo>
                  <a:lnTo>
                    <a:pt x="255" y="141"/>
                  </a:lnTo>
                  <a:lnTo>
                    <a:pt x="284" y="0"/>
                  </a:lnTo>
                  <a:lnTo>
                    <a:pt x="340" y="0"/>
                  </a:lnTo>
                  <a:lnTo>
                    <a:pt x="425" y="28"/>
                  </a:lnTo>
                  <a:lnTo>
                    <a:pt x="425" y="85"/>
                  </a:lnTo>
                  <a:lnTo>
                    <a:pt x="510" y="141"/>
                  </a:lnTo>
                  <a:lnTo>
                    <a:pt x="539" y="283"/>
                  </a:lnTo>
                  <a:lnTo>
                    <a:pt x="567" y="311"/>
                  </a:lnTo>
                  <a:lnTo>
                    <a:pt x="567" y="340"/>
                  </a:lnTo>
                  <a:lnTo>
                    <a:pt x="567" y="368"/>
                  </a:lnTo>
                  <a:lnTo>
                    <a:pt x="624" y="42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6" name="Freeform 326"/>
            <p:cNvSpPr>
              <a:spLocks/>
            </p:cNvSpPr>
            <p:nvPr/>
          </p:nvSpPr>
          <p:spPr bwMode="auto">
            <a:xfrm>
              <a:off x="813" y="1707"/>
              <a:ext cx="397" cy="312"/>
            </a:xfrm>
            <a:custGeom>
              <a:avLst/>
              <a:gdLst>
                <a:gd name="T0" fmla="*/ 56 w 397"/>
                <a:gd name="T1" fmla="*/ 170 h 312"/>
                <a:gd name="T2" fmla="*/ 85 w 397"/>
                <a:gd name="T3" fmla="*/ 85 h 312"/>
                <a:gd name="T4" fmla="*/ 113 w 397"/>
                <a:gd name="T5" fmla="*/ 142 h 312"/>
                <a:gd name="T6" fmla="*/ 113 w 397"/>
                <a:gd name="T7" fmla="*/ 199 h 312"/>
                <a:gd name="T8" fmla="*/ 170 w 397"/>
                <a:gd name="T9" fmla="*/ 199 h 312"/>
                <a:gd name="T10" fmla="*/ 141 w 397"/>
                <a:gd name="T11" fmla="*/ 255 h 312"/>
                <a:gd name="T12" fmla="*/ 170 w 397"/>
                <a:gd name="T13" fmla="*/ 255 h 312"/>
                <a:gd name="T14" fmla="*/ 170 w 397"/>
                <a:gd name="T15" fmla="*/ 312 h 312"/>
                <a:gd name="T16" fmla="*/ 283 w 397"/>
                <a:gd name="T17" fmla="*/ 284 h 312"/>
                <a:gd name="T18" fmla="*/ 312 w 397"/>
                <a:gd name="T19" fmla="*/ 227 h 312"/>
                <a:gd name="T20" fmla="*/ 368 w 397"/>
                <a:gd name="T21" fmla="*/ 255 h 312"/>
                <a:gd name="T22" fmla="*/ 368 w 397"/>
                <a:gd name="T23" fmla="*/ 199 h 312"/>
                <a:gd name="T24" fmla="*/ 340 w 397"/>
                <a:gd name="T25" fmla="*/ 170 h 312"/>
                <a:gd name="T26" fmla="*/ 397 w 397"/>
                <a:gd name="T27" fmla="*/ 142 h 312"/>
                <a:gd name="T28" fmla="*/ 368 w 397"/>
                <a:gd name="T29" fmla="*/ 85 h 312"/>
                <a:gd name="T30" fmla="*/ 312 w 397"/>
                <a:gd name="T31" fmla="*/ 57 h 312"/>
                <a:gd name="T32" fmla="*/ 312 w 397"/>
                <a:gd name="T33" fmla="*/ 142 h 312"/>
                <a:gd name="T34" fmla="*/ 255 w 397"/>
                <a:gd name="T35" fmla="*/ 142 h 312"/>
                <a:gd name="T36" fmla="*/ 141 w 397"/>
                <a:gd name="T37" fmla="*/ 0 h 312"/>
                <a:gd name="T38" fmla="*/ 85 w 397"/>
                <a:gd name="T39" fmla="*/ 0 h 312"/>
                <a:gd name="T40" fmla="*/ 0 w 397"/>
                <a:gd name="T41" fmla="*/ 85 h 312"/>
                <a:gd name="T42" fmla="*/ 0 w 397"/>
                <a:gd name="T43" fmla="*/ 142 h 312"/>
                <a:gd name="T44" fmla="*/ 56 w 397"/>
                <a:gd name="T45" fmla="*/ 17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312">
                  <a:moveTo>
                    <a:pt x="56" y="170"/>
                  </a:moveTo>
                  <a:lnTo>
                    <a:pt x="85" y="85"/>
                  </a:lnTo>
                  <a:lnTo>
                    <a:pt x="113" y="142"/>
                  </a:lnTo>
                  <a:lnTo>
                    <a:pt x="113" y="199"/>
                  </a:lnTo>
                  <a:lnTo>
                    <a:pt x="170" y="199"/>
                  </a:lnTo>
                  <a:lnTo>
                    <a:pt x="141" y="255"/>
                  </a:lnTo>
                  <a:lnTo>
                    <a:pt x="170" y="255"/>
                  </a:lnTo>
                  <a:lnTo>
                    <a:pt x="170" y="312"/>
                  </a:lnTo>
                  <a:lnTo>
                    <a:pt x="283" y="284"/>
                  </a:lnTo>
                  <a:lnTo>
                    <a:pt x="312" y="227"/>
                  </a:lnTo>
                  <a:lnTo>
                    <a:pt x="368" y="255"/>
                  </a:lnTo>
                  <a:lnTo>
                    <a:pt x="368" y="199"/>
                  </a:lnTo>
                  <a:lnTo>
                    <a:pt x="340" y="170"/>
                  </a:lnTo>
                  <a:lnTo>
                    <a:pt x="397" y="142"/>
                  </a:lnTo>
                  <a:lnTo>
                    <a:pt x="368" y="85"/>
                  </a:lnTo>
                  <a:lnTo>
                    <a:pt x="312" y="57"/>
                  </a:lnTo>
                  <a:lnTo>
                    <a:pt x="312" y="142"/>
                  </a:lnTo>
                  <a:lnTo>
                    <a:pt x="255" y="142"/>
                  </a:lnTo>
                  <a:lnTo>
                    <a:pt x="141" y="0"/>
                  </a:lnTo>
                  <a:lnTo>
                    <a:pt x="85" y="0"/>
                  </a:lnTo>
                  <a:lnTo>
                    <a:pt x="0" y="85"/>
                  </a:lnTo>
                  <a:lnTo>
                    <a:pt x="0" y="142"/>
                  </a:lnTo>
                  <a:lnTo>
                    <a:pt x="56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7" name="Freeform 327"/>
            <p:cNvSpPr>
              <a:spLocks/>
            </p:cNvSpPr>
            <p:nvPr/>
          </p:nvSpPr>
          <p:spPr bwMode="auto">
            <a:xfrm>
              <a:off x="813" y="1934"/>
              <a:ext cx="113" cy="199"/>
            </a:xfrm>
            <a:custGeom>
              <a:avLst/>
              <a:gdLst>
                <a:gd name="T0" fmla="*/ 85 w 113"/>
                <a:gd name="T1" fmla="*/ 0 h 199"/>
                <a:gd name="T2" fmla="*/ 0 w 113"/>
                <a:gd name="T3" fmla="*/ 85 h 199"/>
                <a:gd name="T4" fmla="*/ 0 w 113"/>
                <a:gd name="T5" fmla="*/ 170 h 199"/>
                <a:gd name="T6" fmla="*/ 56 w 113"/>
                <a:gd name="T7" fmla="*/ 199 h 199"/>
                <a:gd name="T8" fmla="*/ 56 w 113"/>
                <a:gd name="T9" fmla="*/ 170 h 199"/>
                <a:gd name="T10" fmla="*/ 28 w 113"/>
                <a:gd name="T11" fmla="*/ 114 h 199"/>
                <a:gd name="T12" fmla="*/ 85 w 113"/>
                <a:gd name="T13" fmla="*/ 114 h 199"/>
                <a:gd name="T14" fmla="*/ 113 w 113"/>
                <a:gd name="T15" fmla="*/ 57 h 199"/>
                <a:gd name="T16" fmla="*/ 85 w 113"/>
                <a:gd name="T1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99">
                  <a:moveTo>
                    <a:pt x="85" y="0"/>
                  </a:moveTo>
                  <a:lnTo>
                    <a:pt x="0" y="85"/>
                  </a:lnTo>
                  <a:lnTo>
                    <a:pt x="0" y="170"/>
                  </a:lnTo>
                  <a:lnTo>
                    <a:pt x="56" y="199"/>
                  </a:lnTo>
                  <a:lnTo>
                    <a:pt x="56" y="170"/>
                  </a:lnTo>
                  <a:lnTo>
                    <a:pt x="28" y="114"/>
                  </a:lnTo>
                  <a:lnTo>
                    <a:pt x="85" y="114"/>
                  </a:lnTo>
                  <a:lnTo>
                    <a:pt x="113" y="57"/>
                  </a:lnTo>
                  <a:lnTo>
                    <a:pt x="8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8" name="Freeform 328"/>
            <p:cNvSpPr>
              <a:spLocks/>
            </p:cNvSpPr>
            <p:nvPr/>
          </p:nvSpPr>
          <p:spPr bwMode="auto">
            <a:xfrm>
              <a:off x="331" y="2076"/>
              <a:ext cx="453" cy="624"/>
            </a:xfrm>
            <a:custGeom>
              <a:avLst/>
              <a:gdLst>
                <a:gd name="T0" fmla="*/ 368 w 453"/>
                <a:gd name="T1" fmla="*/ 0 h 624"/>
                <a:gd name="T2" fmla="*/ 368 w 453"/>
                <a:gd name="T3" fmla="*/ 142 h 624"/>
                <a:gd name="T4" fmla="*/ 312 w 453"/>
                <a:gd name="T5" fmla="*/ 170 h 624"/>
                <a:gd name="T6" fmla="*/ 113 w 453"/>
                <a:gd name="T7" fmla="*/ 255 h 624"/>
                <a:gd name="T8" fmla="*/ 113 w 453"/>
                <a:gd name="T9" fmla="*/ 283 h 624"/>
                <a:gd name="T10" fmla="*/ 85 w 453"/>
                <a:gd name="T11" fmla="*/ 340 h 624"/>
                <a:gd name="T12" fmla="*/ 56 w 453"/>
                <a:gd name="T13" fmla="*/ 453 h 624"/>
                <a:gd name="T14" fmla="*/ 0 w 453"/>
                <a:gd name="T15" fmla="*/ 482 h 624"/>
                <a:gd name="T16" fmla="*/ 28 w 453"/>
                <a:gd name="T17" fmla="*/ 539 h 624"/>
                <a:gd name="T18" fmla="*/ 56 w 453"/>
                <a:gd name="T19" fmla="*/ 595 h 624"/>
                <a:gd name="T20" fmla="*/ 113 w 453"/>
                <a:gd name="T21" fmla="*/ 595 h 624"/>
                <a:gd name="T22" fmla="*/ 142 w 453"/>
                <a:gd name="T23" fmla="*/ 539 h 624"/>
                <a:gd name="T24" fmla="*/ 170 w 453"/>
                <a:gd name="T25" fmla="*/ 624 h 624"/>
                <a:gd name="T26" fmla="*/ 255 w 453"/>
                <a:gd name="T27" fmla="*/ 482 h 624"/>
                <a:gd name="T28" fmla="*/ 198 w 453"/>
                <a:gd name="T29" fmla="*/ 425 h 624"/>
                <a:gd name="T30" fmla="*/ 283 w 453"/>
                <a:gd name="T31" fmla="*/ 368 h 624"/>
                <a:gd name="T32" fmla="*/ 255 w 453"/>
                <a:gd name="T33" fmla="*/ 312 h 624"/>
                <a:gd name="T34" fmla="*/ 283 w 453"/>
                <a:gd name="T35" fmla="*/ 255 h 624"/>
                <a:gd name="T36" fmla="*/ 312 w 453"/>
                <a:gd name="T37" fmla="*/ 283 h 624"/>
                <a:gd name="T38" fmla="*/ 368 w 453"/>
                <a:gd name="T39" fmla="*/ 283 h 624"/>
                <a:gd name="T40" fmla="*/ 397 w 453"/>
                <a:gd name="T41" fmla="*/ 170 h 624"/>
                <a:gd name="T42" fmla="*/ 453 w 453"/>
                <a:gd name="T43" fmla="*/ 113 h 624"/>
                <a:gd name="T44" fmla="*/ 425 w 453"/>
                <a:gd name="T45" fmla="*/ 0 h 624"/>
                <a:gd name="T46" fmla="*/ 368 w 453"/>
                <a:gd name="T4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3" h="624">
                  <a:moveTo>
                    <a:pt x="368" y="0"/>
                  </a:moveTo>
                  <a:lnTo>
                    <a:pt x="368" y="142"/>
                  </a:lnTo>
                  <a:lnTo>
                    <a:pt x="312" y="170"/>
                  </a:lnTo>
                  <a:lnTo>
                    <a:pt x="113" y="255"/>
                  </a:lnTo>
                  <a:lnTo>
                    <a:pt x="113" y="283"/>
                  </a:lnTo>
                  <a:lnTo>
                    <a:pt x="85" y="340"/>
                  </a:lnTo>
                  <a:lnTo>
                    <a:pt x="56" y="453"/>
                  </a:lnTo>
                  <a:lnTo>
                    <a:pt x="0" y="482"/>
                  </a:lnTo>
                  <a:lnTo>
                    <a:pt x="28" y="539"/>
                  </a:lnTo>
                  <a:lnTo>
                    <a:pt x="56" y="595"/>
                  </a:lnTo>
                  <a:lnTo>
                    <a:pt x="113" y="595"/>
                  </a:lnTo>
                  <a:lnTo>
                    <a:pt x="142" y="539"/>
                  </a:lnTo>
                  <a:lnTo>
                    <a:pt x="170" y="624"/>
                  </a:lnTo>
                  <a:lnTo>
                    <a:pt x="255" y="482"/>
                  </a:lnTo>
                  <a:lnTo>
                    <a:pt x="198" y="425"/>
                  </a:lnTo>
                  <a:lnTo>
                    <a:pt x="283" y="368"/>
                  </a:lnTo>
                  <a:lnTo>
                    <a:pt x="255" y="312"/>
                  </a:lnTo>
                  <a:lnTo>
                    <a:pt x="283" y="255"/>
                  </a:lnTo>
                  <a:lnTo>
                    <a:pt x="312" y="283"/>
                  </a:lnTo>
                  <a:lnTo>
                    <a:pt x="368" y="283"/>
                  </a:lnTo>
                  <a:lnTo>
                    <a:pt x="397" y="170"/>
                  </a:lnTo>
                  <a:lnTo>
                    <a:pt x="453" y="113"/>
                  </a:lnTo>
                  <a:lnTo>
                    <a:pt x="425" y="0"/>
                  </a:lnTo>
                  <a:lnTo>
                    <a:pt x="36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89" name="Freeform 329"/>
            <p:cNvSpPr>
              <a:spLocks/>
            </p:cNvSpPr>
            <p:nvPr/>
          </p:nvSpPr>
          <p:spPr bwMode="auto">
            <a:xfrm>
              <a:off x="387" y="7547"/>
              <a:ext cx="256" cy="255"/>
            </a:xfrm>
            <a:custGeom>
              <a:avLst/>
              <a:gdLst>
                <a:gd name="T0" fmla="*/ 142 w 256"/>
                <a:gd name="T1" fmla="*/ 0 h 255"/>
                <a:gd name="T2" fmla="*/ 86 w 256"/>
                <a:gd name="T3" fmla="*/ 57 h 255"/>
                <a:gd name="T4" fmla="*/ 86 w 256"/>
                <a:gd name="T5" fmla="*/ 114 h 255"/>
                <a:gd name="T6" fmla="*/ 29 w 256"/>
                <a:gd name="T7" fmla="*/ 85 h 255"/>
                <a:gd name="T8" fmla="*/ 0 w 256"/>
                <a:gd name="T9" fmla="*/ 114 h 255"/>
                <a:gd name="T10" fmla="*/ 0 w 256"/>
                <a:gd name="T11" fmla="*/ 199 h 255"/>
                <a:gd name="T12" fmla="*/ 29 w 256"/>
                <a:gd name="T13" fmla="*/ 170 h 255"/>
                <a:gd name="T14" fmla="*/ 114 w 256"/>
                <a:gd name="T15" fmla="*/ 227 h 255"/>
                <a:gd name="T16" fmla="*/ 227 w 256"/>
                <a:gd name="T17" fmla="*/ 255 h 255"/>
                <a:gd name="T18" fmla="*/ 256 w 256"/>
                <a:gd name="T19" fmla="*/ 227 h 255"/>
                <a:gd name="T20" fmla="*/ 227 w 256"/>
                <a:gd name="T21" fmla="*/ 142 h 255"/>
                <a:gd name="T22" fmla="*/ 256 w 256"/>
                <a:gd name="T23" fmla="*/ 85 h 255"/>
                <a:gd name="T24" fmla="*/ 199 w 256"/>
                <a:gd name="T25" fmla="*/ 29 h 255"/>
                <a:gd name="T26" fmla="*/ 142 w 256"/>
                <a:gd name="T27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255">
                  <a:moveTo>
                    <a:pt x="142" y="0"/>
                  </a:moveTo>
                  <a:lnTo>
                    <a:pt x="86" y="57"/>
                  </a:lnTo>
                  <a:lnTo>
                    <a:pt x="86" y="114"/>
                  </a:lnTo>
                  <a:lnTo>
                    <a:pt x="29" y="85"/>
                  </a:lnTo>
                  <a:lnTo>
                    <a:pt x="0" y="114"/>
                  </a:lnTo>
                  <a:lnTo>
                    <a:pt x="0" y="199"/>
                  </a:lnTo>
                  <a:lnTo>
                    <a:pt x="29" y="170"/>
                  </a:lnTo>
                  <a:lnTo>
                    <a:pt x="114" y="227"/>
                  </a:lnTo>
                  <a:lnTo>
                    <a:pt x="227" y="255"/>
                  </a:lnTo>
                  <a:lnTo>
                    <a:pt x="256" y="227"/>
                  </a:lnTo>
                  <a:lnTo>
                    <a:pt x="227" y="142"/>
                  </a:lnTo>
                  <a:lnTo>
                    <a:pt x="256" y="85"/>
                  </a:lnTo>
                  <a:lnTo>
                    <a:pt x="199" y="29"/>
                  </a:lnTo>
                  <a:lnTo>
                    <a:pt x="142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0" name="Freeform 330"/>
            <p:cNvSpPr>
              <a:spLocks/>
            </p:cNvSpPr>
            <p:nvPr/>
          </p:nvSpPr>
          <p:spPr bwMode="auto">
            <a:xfrm>
              <a:off x="926" y="7491"/>
              <a:ext cx="312" cy="283"/>
            </a:xfrm>
            <a:custGeom>
              <a:avLst/>
              <a:gdLst>
                <a:gd name="T0" fmla="*/ 28 w 312"/>
                <a:gd name="T1" fmla="*/ 0 h 283"/>
                <a:gd name="T2" fmla="*/ 0 w 312"/>
                <a:gd name="T3" fmla="*/ 113 h 283"/>
                <a:gd name="T4" fmla="*/ 28 w 312"/>
                <a:gd name="T5" fmla="*/ 226 h 283"/>
                <a:gd name="T6" fmla="*/ 114 w 312"/>
                <a:gd name="T7" fmla="*/ 283 h 283"/>
                <a:gd name="T8" fmla="*/ 170 w 312"/>
                <a:gd name="T9" fmla="*/ 283 h 283"/>
                <a:gd name="T10" fmla="*/ 312 w 312"/>
                <a:gd name="T11" fmla="*/ 198 h 283"/>
                <a:gd name="T12" fmla="*/ 255 w 312"/>
                <a:gd name="T13" fmla="*/ 113 h 283"/>
                <a:gd name="T14" fmla="*/ 199 w 312"/>
                <a:gd name="T15" fmla="*/ 141 h 283"/>
                <a:gd name="T16" fmla="*/ 170 w 312"/>
                <a:gd name="T17" fmla="*/ 113 h 283"/>
                <a:gd name="T18" fmla="*/ 170 w 312"/>
                <a:gd name="T19" fmla="*/ 56 h 283"/>
                <a:gd name="T20" fmla="*/ 85 w 312"/>
                <a:gd name="T21" fmla="*/ 56 h 283"/>
                <a:gd name="T22" fmla="*/ 28 w 312"/>
                <a:gd name="T2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2" h="283">
                  <a:moveTo>
                    <a:pt x="28" y="0"/>
                  </a:moveTo>
                  <a:lnTo>
                    <a:pt x="0" y="113"/>
                  </a:lnTo>
                  <a:lnTo>
                    <a:pt x="28" y="226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312" y="198"/>
                  </a:lnTo>
                  <a:lnTo>
                    <a:pt x="255" y="113"/>
                  </a:lnTo>
                  <a:lnTo>
                    <a:pt x="199" y="141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85" y="56"/>
                  </a:lnTo>
                  <a:lnTo>
                    <a:pt x="2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1" name="Freeform 331"/>
            <p:cNvSpPr>
              <a:spLocks/>
            </p:cNvSpPr>
            <p:nvPr/>
          </p:nvSpPr>
          <p:spPr bwMode="auto">
            <a:xfrm>
              <a:off x="1096" y="7377"/>
              <a:ext cx="454" cy="312"/>
            </a:xfrm>
            <a:custGeom>
              <a:avLst/>
              <a:gdLst>
                <a:gd name="T0" fmla="*/ 0 w 454"/>
                <a:gd name="T1" fmla="*/ 170 h 312"/>
                <a:gd name="T2" fmla="*/ 0 w 454"/>
                <a:gd name="T3" fmla="*/ 227 h 312"/>
                <a:gd name="T4" fmla="*/ 29 w 454"/>
                <a:gd name="T5" fmla="*/ 255 h 312"/>
                <a:gd name="T6" fmla="*/ 85 w 454"/>
                <a:gd name="T7" fmla="*/ 227 h 312"/>
                <a:gd name="T8" fmla="*/ 142 w 454"/>
                <a:gd name="T9" fmla="*/ 312 h 312"/>
                <a:gd name="T10" fmla="*/ 227 w 454"/>
                <a:gd name="T11" fmla="*/ 227 h 312"/>
                <a:gd name="T12" fmla="*/ 312 w 454"/>
                <a:gd name="T13" fmla="*/ 114 h 312"/>
                <a:gd name="T14" fmla="*/ 454 w 454"/>
                <a:gd name="T15" fmla="*/ 29 h 312"/>
                <a:gd name="T16" fmla="*/ 454 w 454"/>
                <a:gd name="T17" fmla="*/ 0 h 312"/>
                <a:gd name="T18" fmla="*/ 369 w 454"/>
                <a:gd name="T19" fmla="*/ 0 h 312"/>
                <a:gd name="T20" fmla="*/ 312 w 454"/>
                <a:gd name="T21" fmla="*/ 57 h 312"/>
                <a:gd name="T22" fmla="*/ 142 w 454"/>
                <a:gd name="T23" fmla="*/ 142 h 312"/>
                <a:gd name="T24" fmla="*/ 114 w 454"/>
                <a:gd name="T25" fmla="*/ 142 h 312"/>
                <a:gd name="T26" fmla="*/ 57 w 454"/>
                <a:gd name="T27" fmla="*/ 170 h 312"/>
                <a:gd name="T28" fmla="*/ 0 w 454"/>
                <a:gd name="T29" fmla="*/ 17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312">
                  <a:moveTo>
                    <a:pt x="0" y="170"/>
                  </a:moveTo>
                  <a:lnTo>
                    <a:pt x="0" y="227"/>
                  </a:lnTo>
                  <a:lnTo>
                    <a:pt x="29" y="255"/>
                  </a:lnTo>
                  <a:lnTo>
                    <a:pt x="85" y="227"/>
                  </a:lnTo>
                  <a:lnTo>
                    <a:pt x="142" y="312"/>
                  </a:lnTo>
                  <a:lnTo>
                    <a:pt x="227" y="227"/>
                  </a:lnTo>
                  <a:lnTo>
                    <a:pt x="312" y="114"/>
                  </a:lnTo>
                  <a:lnTo>
                    <a:pt x="454" y="29"/>
                  </a:lnTo>
                  <a:lnTo>
                    <a:pt x="454" y="0"/>
                  </a:lnTo>
                  <a:lnTo>
                    <a:pt x="369" y="0"/>
                  </a:lnTo>
                  <a:lnTo>
                    <a:pt x="312" y="57"/>
                  </a:lnTo>
                  <a:lnTo>
                    <a:pt x="142" y="142"/>
                  </a:lnTo>
                  <a:lnTo>
                    <a:pt x="114" y="142"/>
                  </a:lnTo>
                  <a:lnTo>
                    <a:pt x="57" y="170"/>
                  </a:lnTo>
                  <a:lnTo>
                    <a:pt x="0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2" name="Freeform 332"/>
            <p:cNvSpPr>
              <a:spLocks/>
            </p:cNvSpPr>
            <p:nvPr/>
          </p:nvSpPr>
          <p:spPr bwMode="auto">
            <a:xfrm>
              <a:off x="983" y="6924"/>
              <a:ext cx="368" cy="312"/>
            </a:xfrm>
            <a:custGeom>
              <a:avLst/>
              <a:gdLst>
                <a:gd name="T0" fmla="*/ 198 w 368"/>
                <a:gd name="T1" fmla="*/ 28 h 312"/>
                <a:gd name="T2" fmla="*/ 57 w 368"/>
                <a:gd name="T3" fmla="*/ 0 h 312"/>
                <a:gd name="T4" fmla="*/ 57 w 368"/>
                <a:gd name="T5" fmla="*/ 56 h 312"/>
                <a:gd name="T6" fmla="*/ 0 w 368"/>
                <a:gd name="T7" fmla="*/ 113 h 312"/>
                <a:gd name="T8" fmla="*/ 28 w 368"/>
                <a:gd name="T9" fmla="*/ 170 h 312"/>
                <a:gd name="T10" fmla="*/ 113 w 368"/>
                <a:gd name="T11" fmla="*/ 198 h 312"/>
                <a:gd name="T12" fmla="*/ 113 w 368"/>
                <a:gd name="T13" fmla="*/ 283 h 312"/>
                <a:gd name="T14" fmla="*/ 170 w 368"/>
                <a:gd name="T15" fmla="*/ 312 h 312"/>
                <a:gd name="T16" fmla="*/ 312 w 368"/>
                <a:gd name="T17" fmla="*/ 312 h 312"/>
                <a:gd name="T18" fmla="*/ 368 w 368"/>
                <a:gd name="T19" fmla="*/ 255 h 312"/>
                <a:gd name="T20" fmla="*/ 368 w 368"/>
                <a:gd name="T21" fmla="*/ 198 h 312"/>
                <a:gd name="T22" fmla="*/ 340 w 368"/>
                <a:gd name="T23" fmla="*/ 198 h 312"/>
                <a:gd name="T24" fmla="*/ 312 w 368"/>
                <a:gd name="T25" fmla="*/ 141 h 312"/>
                <a:gd name="T26" fmla="*/ 283 w 368"/>
                <a:gd name="T27" fmla="*/ 113 h 312"/>
                <a:gd name="T28" fmla="*/ 227 w 368"/>
                <a:gd name="T29" fmla="*/ 113 h 312"/>
                <a:gd name="T30" fmla="*/ 198 w 368"/>
                <a:gd name="T31" fmla="*/ 2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8" h="312">
                  <a:moveTo>
                    <a:pt x="198" y="28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0" y="113"/>
                  </a:lnTo>
                  <a:lnTo>
                    <a:pt x="28" y="170"/>
                  </a:lnTo>
                  <a:lnTo>
                    <a:pt x="113" y="198"/>
                  </a:lnTo>
                  <a:lnTo>
                    <a:pt x="113" y="283"/>
                  </a:lnTo>
                  <a:lnTo>
                    <a:pt x="170" y="312"/>
                  </a:lnTo>
                  <a:lnTo>
                    <a:pt x="312" y="312"/>
                  </a:lnTo>
                  <a:lnTo>
                    <a:pt x="368" y="255"/>
                  </a:lnTo>
                  <a:lnTo>
                    <a:pt x="368" y="198"/>
                  </a:lnTo>
                  <a:lnTo>
                    <a:pt x="340" y="198"/>
                  </a:lnTo>
                  <a:lnTo>
                    <a:pt x="312" y="141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198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3" name="Freeform 333"/>
            <p:cNvSpPr>
              <a:spLocks/>
            </p:cNvSpPr>
            <p:nvPr/>
          </p:nvSpPr>
          <p:spPr bwMode="auto">
            <a:xfrm>
              <a:off x="1068" y="6413"/>
              <a:ext cx="425" cy="709"/>
            </a:xfrm>
            <a:custGeom>
              <a:avLst/>
              <a:gdLst>
                <a:gd name="T0" fmla="*/ 0 w 425"/>
                <a:gd name="T1" fmla="*/ 0 h 709"/>
                <a:gd name="T2" fmla="*/ 0 w 425"/>
                <a:gd name="T3" fmla="*/ 57 h 709"/>
                <a:gd name="T4" fmla="*/ 85 w 425"/>
                <a:gd name="T5" fmla="*/ 114 h 709"/>
                <a:gd name="T6" fmla="*/ 85 w 425"/>
                <a:gd name="T7" fmla="*/ 142 h 709"/>
                <a:gd name="T8" fmla="*/ 28 w 425"/>
                <a:gd name="T9" fmla="*/ 170 h 709"/>
                <a:gd name="T10" fmla="*/ 85 w 425"/>
                <a:gd name="T11" fmla="*/ 227 h 709"/>
                <a:gd name="T12" fmla="*/ 57 w 425"/>
                <a:gd name="T13" fmla="*/ 284 h 709"/>
                <a:gd name="T14" fmla="*/ 113 w 425"/>
                <a:gd name="T15" fmla="*/ 312 h 709"/>
                <a:gd name="T16" fmla="*/ 113 w 425"/>
                <a:gd name="T17" fmla="*/ 341 h 709"/>
                <a:gd name="T18" fmla="*/ 170 w 425"/>
                <a:gd name="T19" fmla="*/ 341 h 709"/>
                <a:gd name="T20" fmla="*/ 170 w 425"/>
                <a:gd name="T21" fmla="*/ 397 h 709"/>
                <a:gd name="T22" fmla="*/ 227 w 425"/>
                <a:gd name="T23" fmla="*/ 397 h 709"/>
                <a:gd name="T24" fmla="*/ 198 w 425"/>
                <a:gd name="T25" fmla="*/ 511 h 709"/>
                <a:gd name="T26" fmla="*/ 113 w 425"/>
                <a:gd name="T27" fmla="*/ 539 h 709"/>
                <a:gd name="T28" fmla="*/ 142 w 425"/>
                <a:gd name="T29" fmla="*/ 624 h 709"/>
                <a:gd name="T30" fmla="*/ 198 w 425"/>
                <a:gd name="T31" fmla="*/ 624 h 709"/>
                <a:gd name="T32" fmla="*/ 227 w 425"/>
                <a:gd name="T33" fmla="*/ 652 h 709"/>
                <a:gd name="T34" fmla="*/ 255 w 425"/>
                <a:gd name="T35" fmla="*/ 709 h 709"/>
                <a:gd name="T36" fmla="*/ 283 w 425"/>
                <a:gd name="T37" fmla="*/ 709 h 709"/>
                <a:gd name="T38" fmla="*/ 312 w 425"/>
                <a:gd name="T39" fmla="*/ 652 h 709"/>
                <a:gd name="T40" fmla="*/ 368 w 425"/>
                <a:gd name="T41" fmla="*/ 652 h 709"/>
                <a:gd name="T42" fmla="*/ 340 w 425"/>
                <a:gd name="T43" fmla="*/ 596 h 709"/>
                <a:gd name="T44" fmla="*/ 340 w 425"/>
                <a:gd name="T45" fmla="*/ 539 h 709"/>
                <a:gd name="T46" fmla="*/ 397 w 425"/>
                <a:gd name="T47" fmla="*/ 539 h 709"/>
                <a:gd name="T48" fmla="*/ 425 w 425"/>
                <a:gd name="T49" fmla="*/ 426 h 709"/>
                <a:gd name="T50" fmla="*/ 312 w 425"/>
                <a:gd name="T51" fmla="*/ 397 h 709"/>
                <a:gd name="T52" fmla="*/ 312 w 425"/>
                <a:gd name="T53" fmla="*/ 369 h 709"/>
                <a:gd name="T54" fmla="*/ 283 w 425"/>
                <a:gd name="T55" fmla="*/ 312 h 709"/>
                <a:gd name="T56" fmla="*/ 255 w 425"/>
                <a:gd name="T57" fmla="*/ 312 h 709"/>
                <a:gd name="T58" fmla="*/ 170 w 425"/>
                <a:gd name="T59" fmla="*/ 256 h 709"/>
                <a:gd name="T60" fmla="*/ 198 w 425"/>
                <a:gd name="T61" fmla="*/ 227 h 709"/>
                <a:gd name="T62" fmla="*/ 198 w 425"/>
                <a:gd name="T63" fmla="*/ 142 h 709"/>
                <a:gd name="T64" fmla="*/ 170 w 425"/>
                <a:gd name="T65" fmla="*/ 142 h 709"/>
                <a:gd name="T66" fmla="*/ 142 w 425"/>
                <a:gd name="T67" fmla="*/ 114 h 709"/>
                <a:gd name="T68" fmla="*/ 227 w 425"/>
                <a:gd name="T69" fmla="*/ 85 h 709"/>
                <a:gd name="T70" fmla="*/ 198 w 425"/>
                <a:gd name="T71" fmla="*/ 57 h 709"/>
                <a:gd name="T72" fmla="*/ 198 w 425"/>
                <a:gd name="T73" fmla="*/ 0 h 709"/>
                <a:gd name="T74" fmla="*/ 113 w 425"/>
                <a:gd name="T75" fmla="*/ 29 h 709"/>
                <a:gd name="T76" fmla="*/ 0 w 425"/>
                <a:gd name="T77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5" h="709">
                  <a:moveTo>
                    <a:pt x="0" y="0"/>
                  </a:moveTo>
                  <a:lnTo>
                    <a:pt x="0" y="57"/>
                  </a:lnTo>
                  <a:lnTo>
                    <a:pt x="85" y="114"/>
                  </a:lnTo>
                  <a:lnTo>
                    <a:pt x="85" y="142"/>
                  </a:lnTo>
                  <a:lnTo>
                    <a:pt x="28" y="170"/>
                  </a:lnTo>
                  <a:lnTo>
                    <a:pt x="85" y="227"/>
                  </a:lnTo>
                  <a:lnTo>
                    <a:pt x="57" y="284"/>
                  </a:lnTo>
                  <a:lnTo>
                    <a:pt x="113" y="312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198" y="511"/>
                  </a:lnTo>
                  <a:lnTo>
                    <a:pt x="113" y="539"/>
                  </a:lnTo>
                  <a:lnTo>
                    <a:pt x="142" y="624"/>
                  </a:lnTo>
                  <a:lnTo>
                    <a:pt x="198" y="624"/>
                  </a:lnTo>
                  <a:lnTo>
                    <a:pt x="227" y="652"/>
                  </a:lnTo>
                  <a:lnTo>
                    <a:pt x="255" y="709"/>
                  </a:lnTo>
                  <a:lnTo>
                    <a:pt x="283" y="709"/>
                  </a:lnTo>
                  <a:lnTo>
                    <a:pt x="312" y="652"/>
                  </a:lnTo>
                  <a:lnTo>
                    <a:pt x="368" y="652"/>
                  </a:lnTo>
                  <a:lnTo>
                    <a:pt x="340" y="596"/>
                  </a:lnTo>
                  <a:lnTo>
                    <a:pt x="340" y="539"/>
                  </a:lnTo>
                  <a:lnTo>
                    <a:pt x="397" y="539"/>
                  </a:lnTo>
                  <a:lnTo>
                    <a:pt x="425" y="426"/>
                  </a:lnTo>
                  <a:lnTo>
                    <a:pt x="312" y="397"/>
                  </a:lnTo>
                  <a:lnTo>
                    <a:pt x="312" y="369"/>
                  </a:lnTo>
                  <a:lnTo>
                    <a:pt x="283" y="312"/>
                  </a:lnTo>
                  <a:lnTo>
                    <a:pt x="255" y="312"/>
                  </a:lnTo>
                  <a:lnTo>
                    <a:pt x="170" y="256"/>
                  </a:lnTo>
                  <a:lnTo>
                    <a:pt x="198" y="227"/>
                  </a:lnTo>
                  <a:lnTo>
                    <a:pt x="198" y="142"/>
                  </a:lnTo>
                  <a:lnTo>
                    <a:pt x="170" y="142"/>
                  </a:lnTo>
                  <a:lnTo>
                    <a:pt x="142" y="114"/>
                  </a:lnTo>
                  <a:lnTo>
                    <a:pt x="227" y="85"/>
                  </a:lnTo>
                  <a:lnTo>
                    <a:pt x="198" y="57"/>
                  </a:lnTo>
                  <a:lnTo>
                    <a:pt x="198" y="0"/>
                  </a:lnTo>
                  <a:lnTo>
                    <a:pt x="113" y="2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4" name="Freeform 334"/>
            <p:cNvSpPr>
              <a:spLocks/>
            </p:cNvSpPr>
            <p:nvPr/>
          </p:nvSpPr>
          <p:spPr bwMode="auto">
            <a:xfrm>
              <a:off x="983" y="6413"/>
              <a:ext cx="312" cy="539"/>
            </a:xfrm>
            <a:custGeom>
              <a:avLst/>
              <a:gdLst>
                <a:gd name="T0" fmla="*/ 57 w 312"/>
                <a:gd name="T1" fmla="*/ 511 h 539"/>
                <a:gd name="T2" fmla="*/ 198 w 312"/>
                <a:gd name="T3" fmla="*/ 539 h 539"/>
                <a:gd name="T4" fmla="*/ 283 w 312"/>
                <a:gd name="T5" fmla="*/ 511 h 539"/>
                <a:gd name="T6" fmla="*/ 312 w 312"/>
                <a:gd name="T7" fmla="*/ 397 h 539"/>
                <a:gd name="T8" fmla="*/ 255 w 312"/>
                <a:gd name="T9" fmla="*/ 397 h 539"/>
                <a:gd name="T10" fmla="*/ 255 w 312"/>
                <a:gd name="T11" fmla="*/ 341 h 539"/>
                <a:gd name="T12" fmla="*/ 198 w 312"/>
                <a:gd name="T13" fmla="*/ 341 h 539"/>
                <a:gd name="T14" fmla="*/ 198 w 312"/>
                <a:gd name="T15" fmla="*/ 312 h 539"/>
                <a:gd name="T16" fmla="*/ 142 w 312"/>
                <a:gd name="T17" fmla="*/ 284 h 539"/>
                <a:gd name="T18" fmla="*/ 170 w 312"/>
                <a:gd name="T19" fmla="*/ 227 h 539"/>
                <a:gd name="T20" fmla="*/ 113 w 312"/>
                <a:gd name="T21" fmla="*/ 170 h 539"/>
                <a:gd name="T22" fmla="*/ 170 w 312"/>
                <a:gd name="T23" fmla="*/ 142 h 539"/>
                <a:gd name="T24" fmla="*/ 170 w 312"/>
                <a:gd name="T25" fmla="*/ 114 h 539"/>
                <a:gd name="T26" fmla="*/ 85 w 312"/>
                <a:gd name="T27" fmla="*/ 57 h 539"/>
                <a:gd name="T28" fmla="*/ 85 w 312"/>
                <a:gd name="T29" fmla="*/ 0 h 539"/>
                <a:gd name="T30" fmla="*/ 57 w 312"/>
                <a:gd name="T31" fmla="*/ 0 h 539"/>
                <a:gd name="T32" fmla="*/ 28 w 312"/>
                <a:gd name="T33" fmla="*/ 57 h 539"/>
                <a:gd name="T34" fmla="*/ 28 w 312"/>
                <a:gd name="T35" fmla="*/ 142 h 539"/>
                <a:gd name="T36" fmla="*/ 0 w 312"/>
                <a:gd name="T37" fmla="*/ 199 h 539"/>
                <a:gd name="T38" fmla="*/ 0 w 312"/>
                <a:gd name="T39" fmla="*/ 256 h 539"/>
                <a:gd name="T40" fmla="*/ 28 w 312"/>
                <a:gd name="T41" fmla="*/ 284 h 539"/>
                <a:gd name="T42" fmla="*/ 0 w 312"/>
                <a:gd name="T43" fmla="*/ 369 h 539"/>
                <a:gd name="T44" fmla="*/ 28 w 312"/>
                <a:gd name="T45" fmla="*/ 426 h 539"/>
                <a:gd name="T46" fmla="*/ 85 w 312"/>
                <a:gd name="T47" fmla="*/ 482 h 539"/>
                <a:gd name="T48" fmla="*/ 57 w 312"/>
                <a:gd name="T49" fmla="*/ 511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12" h="539">
                  <a:moveTo>
                    <a:pt x="57" y="511"/>
                  </a:moveTo>
                  <a:lnTo>
                    <a:pt x="198" y="539"/>
                  </a:lnTo>
                  <a:lnTo>
                    <a:pt x="283" y="511"/>
                  </a:lnTo>
                  <a:lnTo>
                    <a:pt x="312" y="397"/>
                  </a:lnTo>
                  <a:lnTo>
                    <a:pt x="255" y="397"/>
                  </a:lnTo>
                  <a:lnTo>
                    <a:pt x="255" y="341"/>
                  </a:lnTo>
                  <a:lnTo>
                    <a:pt x="198" y="341"/>
                  </a:lnTo>
                  <a:lnTo>
                    <a:pt x="198" y="312"/>
                  </a:lnTo>
                  <a:lnTo>
                    <a:pt x="142" y="284"/>
                  </a:lnTo>
                  <a:lnTo>
                    <a:pt x="170" y="227"/>
                  </a:lnTo>
                  <a:lnTo>
                    <a:pt x="113" y="170"/>
                  </a:lnTo>
                  <a:lnTo>
                    <a:pt x="170" y="142"/>
                  </a:lnTo>
                  <a:lnTo>
                    <a:pt x="170" y="114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57" y="0"/>
                  </a:lnTo>
                  <a:lnTo>
                    <a:pt x="28" y="57"/>
                  </a:lnTo>
                  <a:lnTo>
                    <a:pt x="28" y="142"/>
                  </a:lnTo>
                  <a:lnTo>
                    <a:pt x="0" y="199"/>
                  </a:lnTo>
                  <a:lnTo>
                    <a:pt x="0" y="256"/>
                  </a:lnTo>
                  <a:lnTo>
                    <a:pt x="28" y="284"/>
                  </a:lnTo>
                  <a:lnTo>
                    <a:pt x="0" y="369"/>
                  </a:lnTo>
                  <a:lnTo>
                    <a:pt x="28" y="426"/>
                  </a:lnTo>
                  <a:lnTo>
                    <a:pt x="85" y="482"/>
                  </a:lnTo>
                  <a:lnTo>
                    <a:pt x="57" y="51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5" name="Freeform 335"/>
            <p:cNvSpPr>
              <a:spLocks/>
            </p:cNvSpPr>
            <p:nvPr/>
          </p:nvSpPr>
          <p:spPr bwMode="auto">
            <a:xfrm>
              <a:off x="4016" y="5818"/>
              <a:ext cx="142" cy="198"/>
            </a:xfrm>
            <a:custGeom>
              <a:avLst/>
              <a:gdLst>
                <a:gd name="T0" fmla="*/ 85 w 142"/>
                <a:gd name="T1" fmla="*/ 0 h 198"/>
                <a:gd name="T2" fmla="*/ 0 w 142"/>
                <a:gd name="T3" fmla="*/ 57 h 198"/>
                <a:gd name="T4" fmla="*/ 0 w 142"/>
                <a:gd name="T5" fmla="*/ 170 h 198"/>
                <a:gd name="T6" fmla="*/ 57 w 142"/>
                <a:gd name="T7" fmla="*/ 198 h 198"/>
                <a:gd name="T8" fmla="*/ 142 w 142"/>
                <a:gd name="T9" fmla="*/ 142 h 198"/>
                <a:gd name="T10" fmla="*/ 114 w 142"/>
                <a:gd name="T11" fmla="*/ 0 h 198"/>
                <a:gd name="T12" fmla="*/ 85 w 142"/>
                <a:gd name="T1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98">
                  <a:moveTo>
                    <a:pt x="85" y="0"/>
                  </a:moveTo>
                  <a:lnTo>
                    <a:pt x="0" y="57"/>
                  </a:lnTo>
                  <a:lnTo>
                    <a:pt x="0" y="170"/>
                  </a:lnTo>
                  <a:lnTo>
                    <a:pt x="57" y="198"/>
                  </a:lnTo>
                  <a:lnTo>
                    <a:pt x="142" y="142"/>
                  </a:lnTo>
                  <a:lnTo>
                    <a:pt x="114" y="0"/>
                  </a:lnTo>
                  <a:lnTo>
                    <a:pt x="8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6" name="Freeform 336"/>
            <p:cNvSpPr>
              <a:spLocks/>
            </p:cNvSpPr>
            <p:nvPr/>
          </p:nvSpPr>
          <p:spPr bwMode="auto">
            <a:xfrm>
              <a:off x="4356" y="5535"/>
              <a:ext cx="482" cy="963"/>
            </a:xfrm>
            <a:custGeom>
              <a:avLst/>
              <a:gdLst>
                <a:gd name="T0" fmla="*/ 29 w 482"/>
                <a:gd name="T1" fmla="*/ 793 h 963"/>
                <a:gd name="T2" fmla="*/ 142 w 482"/>
                <a:gd name="T3" fmla="*/ 765 h 963"/>
                <a:gd name="T4" fmla="*/ 142 w 482"/>
                <a:gd name="T5" fmla="*/ 822 h 963"/>
                <a:gd name="T6" fmla="*/ 171 w 482"/>
                <a:gd name="T7" fmla="*/ 822 h 963"/>
                <a:gd name="T8" fmla="*/ 171 w 482"/>
                <a:gd name="T9" fmla="*/ 878 h 963"/>
                <a:gd name="T10" fmla="*/ 312 w 482"/>
                <a:gd name="T11" fmla="*/ 963 h 963"/>
                <a:gd name="T12" fmla="*/ 369 w 482"/>
                <a:gd name="T13" fmla="*/ 963 h 963"/>
                <a:gd name="T14" fmla="*/ 397 w 482"/>
                <a:gd name="T15" fmla="*/ 765 h 963"/>
                <a:gd name="T16" fmla="*/ 369 w 482"/>
                <a:gd name="T17" fmla="*/ 737 h 963"/>
                <a:gd name="T18" fmla="*/ 426 w 482"/>
                <a:gd name="T19" fmla="*/ 595 h 963"/>
                <a:gd name="T20" fmla="*/ 454 w 482"/>
                <a:gd name="T21" fmla="*/ 595 h 963"/>
                <a:gd name="T22" fmla="*/ 426 w 482"/>
                <a:gd name="T23" fmla="*/ 311 h 963"/>
                <a:gd name="T24" fmla="*/ 482 w 482"/>
                <a:gd name="T25" fmla="*/ 226 h 963"/>
                <a:gd name="T26" fmla="*/ 426 w 482"/>
                <a:gd name="T27" fmla="*/ 198 h 963"/>
                <a:gd name="T28" fmla="*/ 426 w 482"/>
                <a:gd name="T29" fmla="*/ 113 h 963"/>
                <a:gd name="T30" fmla="*/ 369 w 482"/>
                <a:gd name="T31" fmla="*/ 0 h 963"/>
                <a:gd name="T32" fmla="*/ 341 w 482"/>
                <a:gd name="T33" fmla="*/ 85 h 963"/>
                <a:gd name="T34" fmla="*/ 312 w 482"/>
                <a:gd name="T35" fmla="*/ 85 h 963"/>
                <a:gd name="T36" fmla="*/ 199 w 482"/>
                <a:gd name="T37" fmla="*/ 255 h 963"/>
                <a:gd name="T38" fmla="*/ 227 w 482"/>
                <a:gd name="T39" fmla="*/ 311 h 963"/>
                <a:gd name="T40" fmla="*/ 171 w 482"/>
                <a:gd name="T41" fmla="*/ 425 h 963"/>
                <a:gd name="T42" fmla="*/ 0 w 482"/>
                <a:gd name="T43" fmla="*/ 652 h 963"/>
                <a:gd name="T44" fmla="*/ 29 w 482"/>
                <a:gd name="T45" fmla="*/ 708 h 963"/>
                <a:gd name="T46" fmla="*/ 0 w 482"/>
                <a:gd name="T47" fmla="*/ 765 h 963"/>
                <a:gd name="T48" fmla="*/ 29 w 482"/>
                <a:gd name="T49" fmla="*/ 793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2" h="963">
                  <a:moveTo>
                    <a:pt x="29" y="793"/>
                  </a:moveTo>
                  <a:lnTo>
                    <a:pt x="142" y="765"/>
                  </a:lnTo>
                  <a:lnTo>
                    <a:pt x="142" y="822"/>
                  </a:lnTo>
                  <a:lnTo>
                    <a:pt x="171" y="822"/>
                  </a:lnTo>
                  <a:lnTo>
                    <a:pt x="171" y="878"/>
                  </a:lnTo>
                  <a:lnTo>
                    <a:pt x="312" y="963"/>
                  </a:lnTo>
                  <a:lnTo>
                    <a:pt x="369" y="963"/>
                  </a:lnTo>
                  <a:lnTo>
                    <a:pt x="397" y="765"/>
                  </a:lnTo>
                  <a:lnTo>
                    <a:pt x="369" y="737"/>
                  </a:lnTo>
                  <a:lnTo>
                    <a:pt x="426" y="595"/>
                  </a:lnTo>
                  <a:lnTo>
                    <a:pt x="454" y="595"/>
                  </a:lnTo>
                  <a:lnTo>
                    <a:pt x="426" y="311"/>
                  </a:lnTo>
                  <a:lnTo>
                    <a:pt x="482" y="226"/>
                  </a:lnTo>
                  <a:lnTo>
                    <a:pt x="426" y="198"/>
                  </a:lnTo>
                  <a:lnTo>
                    <a:pt x="426" y="113"/>
                  </a:lnTo>
                  <a:lnTo>
                    <a:pt x="369" y="0"/>
                  </a:lnTo>
                  <a:lnTo>
                    <a:pt x="341" y="85"/>
                  </a:lnTo>
                  <a:lnTo>
                    <a:pt x="312" y="85"/>
                  </a:lnTo>
                  <a:lnTo>
                    <a:pt x="199" y="255"/>
                  </a:lnTo>
                  <a:lnTo>
                    <a:pt x="227" y="311"/>
                  </a:lnTo>
                  <a:lnTo>
                    <a:pt x="171" y="425"/>
                  </a:lnTo>
                  <a:lnTo>
                    <a:pt x="0" y="652"/>
                  </a:lnTo>
                  <a:lnTo>
                    <a:pt x="29" y="708"/>
                  </a:lnTo>
                  <a:lnTo>
                    <a:pt x="0" y="765"/>
                  </a:lnTo>
                  <a:lnTo>
                    <a:pt x="29" y="79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8" name="Freeform 338"/>
            <p:cNvSpPr>
              <a:spLocks/>
            </p:cNvSpPr>
            <p:nvPr/>
          </p:nvSpPr>
          <p:spPr bwMode="auto">
            <a:xfrm>
              <a:off x="4186" y="6300"/>
              <a:ext cx="482" cy="737"/>
            </a:xfrm>
            <a:custGeom>
              <a:avLst/>
              <a:gdLst>
                <a:gd name="T0" fmla="*/ 199 w 482"/>
                <a:gd name="T1" fmla="*/ 28 h 737"/>
                <a:gd name="T2" fmla="*/ 312 w 482"/>
                <a:gd name="T3" fmla="*/ 0 h 737"/>
                <a:gd name="T4" fmla="*/ 312 w 482"/>
                <a:gd name="T5" fmla="*/ 57 h 737"/>
                <a:gd name="T6" fmla="*/ 341 w 482"/>
                <a:gd name="T7" fmla="*/ 57 h 737"/>
                <a:gd name="T8" fmla="*/ 341 w 482"/>
                <a:gd name="T9" fmla="*/ 113 h 737"/>
                <a:gd name="T10" fmla="*/ 482 w 482"/>
                <a:gd name="T11" fmla="*/ 198 h 737"/>
                <a:gd name="T12" fmla="*/ 482 w 482"/>
                <a:gd name="T13" fmla="*/ 255 h 737"/>
                <a:gd name="T14" fmla="*/ 426 w 482"/>
                <a:gd name="T15" fmla="*/ 369 h 737"/>
                <a:gd name="T16" fmla="*/ 397 w 482"/>
                <a:gd name="T17" fmla="*/ 340 h 737"/>
                <a:gd name="T18" fmla="*/ 369 w 482"/>
                <a:gd name="T19" fmla="*/ 425 h 737"/>
                <a:gd name="T20" fmla="*/ 312 w 482"/>
                <a:gd name="T21" fmla="*/ 482 h 737"/>
                <a:gd name="T22" fmla="*/ 312 w 482"/>
                <a:gd name="T23" fmla="*/ 539 h 737"/>
                <a:gd name="T24" fmla="*/ 255 w 482"/>
                <a:gd name="T25" fmla="*/ 595 h 737"/>
                <a:gd name="T26" fmla="*/ 284 w 482"/>
                <a:gd name="T27" fmla="*/ 652 h 737"/>
                <a:gd name="T28" fmla="*/ 255 w 482"/>
                <a:gd name="T29" fmla="*/ 680 h 737"/>
                <a:gd name="T30" fmla="*/ 142 w 482"/>
                <a:gd name="T31" fmla="*/ 709 h 737"/>
                <a:gd name="T32" fmla="*/ 142 w 482"/>
                <a:gd name="T33" fmla="*/ 737 h 737"/>
                <a:gd name="T34" fmla="*/ 85 w 482"/>
                <a:gd name="T35" fmla="*/ 709 h 737"/>
                <a:gd name="T36" fmla="*/ 57 w 482"/>
                <a:gd name="T37" fmla="*/ 652 h 737"/>
                <a:gd name="T38" fmla="*/ 0 w 482"/>
                <a:gd name="T39" fmla="*/ 595 h 737"/>
                <a:gd name="T40" fmla="*/ 0 w 482"/>
                <a:gd name="T41" fmla="*/ 539 h 737"/>
                <a:gd name="T42" fmla="*/ 57 w 482"/>
                <a:gd name="T43" fmla="*/ 510 h 737"/>
                <a:gd name="T44" fmla="*/ 227 w 482"/>
                <a:gd name="T45" fmla="*/ 198 h 737"/>
                <a:gd name="T46" fmla="*/ 227 w 482"/>
                <a:gd name="T47" fmla="*/ 85 h 737"/>
                <a:gd name="T48" fmla="*/ 199 w 482"/>
                <a:gd name="T49" fmla="*/ 2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2" h="737">
                  <a:moveTo>
                    <a:pt x="199" y="28"/>
                  </a:moveTo>
                  <a:lnTo>
                    <a:pt x="312" y="0"/>
                  </a:lnTo>
                  <a:lnTo>
                    <a:pt x="312" y="57"/>
                  </a:lnTo>
                  <a:lnTo>
                    <a:pt x="341" y="57"/>
                  </a:lnTo>
                  <a:lnTo>
                    <a:pt x="341" y="113"/>
                  </a:lnTo>
                  <a:lnTo>
                    <a:pt x="482" y="198"/>
                  </a:lnTo>
                  <a:lnTo>
                    <a:pt x="482" y="255"/>
                  </a:lnTo>
                  <a:lnTo>
                    <a:pt x="426" y="369"/>
                  </a:lnTo>
                  <a:lnTo>
                    <a:pt x="397" y="340"/>
                  </a:lnTo>
                  <a:lnTo>
                    <a:pt x="369" y="425"/>
                  </a:lnTo>
                  <a:lnTo>
                    <a:pt x="312" y="482"/>
                  </a:lnTo>
                  <a:lnTo>
                    <a:pt x="312" y="539"/>
                  </a:lnTo>
                  <a:lnTo>
                    <a:pt x="255" y="595"/>
                  </a:lnTo>
                  <a:lnTo>
                    <a:pt x="284" y="652"/>
                  </a:lnTo>
                  <a:lnTo>
                    <a:pt x="255" y="680"/>
                  </a:lnTo>
                  <a:lnTo>
                    <a:pt x="142" y="709"/>
                  </a:lnTo>
                  <a:lnTo>
                    <a:pt x="142" y="737"/>
                  </a:lnTo>
                  <a:lnTo>
                    <a:pt x="85" y="709"/>
                  </a:lnTo>
                  <a:lnTo>
                    <a:pt x="57" y="652"/>
                  </a:lnTo>
                  <a:lnTo>
                    <a:pt x="0" y="595"/>
                  </a:lnTo>
                  <a:lnTo>
                    <a:pt x="0" y="539"/>
                  </a:lnTo>
                  <a:lnTo>
                    <a:pt x="57" y="510"/>
                  </a:lnTo>
                  <a:lnTo>
                    <a:pt x="227" y="198"/>
                  </a:lnTo>
                  <a:lnTo>
                    <a:pt x="227" y="85"/>
                  </a:lnTo>
                  <a:lnTo>
                    <a:pt x="199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99" name="Freeform 339"/>
            <p:cNvSpPr>
              <a:spLocks/>
            </p:cNvSpPr>
            <p:nvPr/>
          </p:nvSpPr>
          <p:spPr bwMode="auto">
            <a:xfrm>
              <a:off x="2570" y="6980"/>
              <a:ext cx="964" cy="851"/>
            </a:xfrm>
            <a:custGeom>
              <a:avLst/>
              <a:gdLst>
                <a:gd name="T0" fmla="*/ 284 w 964"/>
                <a:gd name="T1" fmla="*/ 0 h 851"/>
                <a:gd name="T2" fmla="*/ 284 w 964"/>
                <a:gd name="T3" fmla="*/ 57 h 851"/>
                <a:gd name="T4" fmla="*/ 256 w 964"/>
                <a:gd name="T5" fmla="*/ 85 h 851"/>
                <a:gd name="T6" fmla="*/ 171 w 964"/>
                <a:gd name="T7" fmla="*/ 199 h 851"/>
                <a:gd name="T8" fmla="*/ 85 w 964"/>
                <a:gd name="T9" fmla="*/ 227 h 851"/>
                <a:gd name="T10" fmla="*/ 0 w 964"/>
                <a:gd name="T11" fmla="*/ 284 h 851"/>
                <a:gd name="T12" fmla="*/ 57 w 964"/>
                <a:gd name="T13" fmla="*/ 511 h 851"/>
                <a:gd name="T14" fmla="*/ 114 w 964"/>
                <a:gd name="T15" fmla="*/ 511 h 851"/>
                <a:gd name="T16" fmla="*/ 114 w 964"/>
                <a:gd name="T17" fmla="*/ 596 h 851"/>
                <a:gd name="T18" fmla="*/ 114 w 964"/>
                <a:gd name="T19" fmla="*/ 737 h 851"/>
                <a:gd name="T20" fmla="*/ 171 w 964"/>
                <a:gd name="T21" fmla="*/ 709 h 851"/>
                <a:gd name="T22" fmla="*/ 199 w 964"/>
                <a:gd name="T23" fmla="*/ 794 h 851"/>
                <a:gd name="T24" fmla="*/ 341 w 964"/>
                <a:gd name="T25" fmla="*/ 822 h 851"/>
                <a:gd name="T26" fmla="*/ 397 w 964"/>
                <a:gd name="T27" fmla="*/ 851 h 851"/>
                <a:gd name="T28" fmla="*/ 511 w 964"/>
                <a:gd name="T29" fmla="*/ 822 h 851"/>
                <a:gd name="T30" fmla="*/ 567 w 964"/>
                <a:gd name="T31" fmla="*/ 822 h 851"/>
                <a:gd name="T32" fmla="*/ 681 w 964"/>
                <a:gd name="T33" fmla="*/ 794 h 851"/>
                <a:gd name="T34" fmla="*/ 908 w 964"/>
                <a:gd name="T35" fmla="*/ 567 h 851"/>
                <a:gd name="T36" fmla="*/ 964 w 964"/>
                <a:gd name="T37" fmla="*/ 312 h 851"/>
                <a:gd name="T38" fmla="*/ 851 w 964"/>
                <a:gd name="T39" fmla="*/ 199 h 851"/>
                <a:gd name="T40" fmla="*/ 737 w 964"/>
                <a:gd name="T41" fmla="*/ 170 h 851"/>
                <a:gd name="T42" fmla="*/ 567 w 964"/>
                <a:gd name="T43" fmla="*/ 57 h 851"/>
                <a:gd name="T44" fmla="*/ 482 w 964"/>
                <a:gd name="T45" fmla="*/ 57 h 851"/>
                <a:gd name="T46" fmla="*/ 454 w 964"/>
                <a:gd name="T47" fmla="*/ 0 h 851"/>
                <a:gd name="T48" fmla="*/ 397 w 964"/>
                <a:gd name="T49" fmla="*/ 29 h 851"/>
                <a:gd name="T50" fmla="*/ 341 w 964"/>
                <a:gd name="T51" fmla="*/ 0 h 851"/>
                <a:gd name="T52" fmla="*/ 284 w 964"/>
                <a:gd name="T53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64" h="851">
                  <a:moveTo>
                    <a:pt x="284" y="0"/>
                  </a:moveTo>
                  <a:lnTo>
                    <a:pt x="284" y="57"/>
                  </a:lnTo>
                  <a:lnTo>
                    <a:pt x="256" y="85"/>
                  </a:lnTo>
                  <a:lnTo>
                    <a:pt x="171" y="199"/>
                  </a:lnTo>
                  <a:lnTo>
                    <a:pt x="85" y="227"/>
                  </a:lnTo>
                  <a:lnTo>
                    <a:pt x="0" y="284"/>
                  </a:lnTo>
                  <a:lnTo>
                    <a:pt x="57" y="511"/>
                  </a:lnTo>
                  <a:lnTo>
                    <a:pt x="114" y="511"/>
                  </a:lnTo>
                  <a:lnTo>
                    <a:pt x="114" y="596"/>
                  </a:lnTo>
                  <a:lnTo>
                    <a:pt x="114" y="737"/>
                  </a:lnTo>
                  <a:lnTo>
                    <a:pt x="171" y="709"/>
                  </a:lnTo>
                  <a:lnTo>
                    <a:pt x="199" y="794"/>
                  </a:lnTo>
                  <a:lnTo>
                    <a:pt x="341" y="822"/>
                  </a:lnTo>
                  <a:lnTo>
                    <a:pt x="397" y="851"/>
                  </a:lnTo>
                  <a:lnTo>
                    <a:pt x="511" y="822"/>
                  </a:lnTo>
                  <a:lnTo>
                    <a:pt x="567" y="822"/>
                  </a:lnTo>
                  <a:lnTo>
                    <a:pt x="681" y="794"/>
                  </a:lnTo>
                  <a:lnTo>
                    <a:pt x="908" y="567"/>
                  </a:lnTo>
                  <a:lnTo>
                    <a:pt x="964" y="312"/>
                  </a:lnTo>
                  <a:lnTo>
                    <a:pt x="851" y="199"/>
                  </a:lnTo>
                  <a:lnTo>
                    <a:pt x="737" y="170"/>
                  </a:lnTo>
                  <a:lnTo>
                    <a:pt x="567" y="57"/>
                  </a:lnTo>
                  <a:lnTo>
                    <a:pt x="482" y="57"/>
                  </a:lnTo>
                  <a:lnTo>
                    <a:pt x="454" y="0"/>
                  </a:lnTo>
                  <a:lnTo>
                    <a:pt x="397" y="29"/>
                  </a:lnTo>
                  <a:lnTo>
                    <a:pt x="341" y="0"/>
                  </a:lnTo>
                  <a:lnTo>
                    <a:pt x="28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00" name="Freeform 340"/>
            <p:cNvSpPr>
              <a:spLocks/>
            </p:cNvSpPr>
            <p:nvPr/>
          </p:nvSpPr>
          <p:spPr bwMode="auto">
            <a:xfrm>
              <a:off x="4073" y="6895"/>
              <a:ext cx="425" cy="511"/>
            </a:xfrm>
            <a:custGeom>
              <a:avLst/>
              <a:gdLst>
                <a:gd name="T0" fmla="*/ 113 w 425"/>
                <a:gd name="T1" fmla="*/ 0 h 511"/>
                <a:gd name="T2" fmla="*/ 170 w 425"/>
                <a:gd name="T3" fmla="*/ 57 h 511"/>
                <a:gd name="T4" fmla="*/ 198 w 425"/>
                <a:gd name="T5" fmla="*/ 114 h 511"/>
                <a:gd name="T6" fmla="*/ 255 w 425"/>
                <a:gd name="T7" fmla="*/ 142 h 511"/>
                <a:gd name="T8" fmla="*/ 255 w 425"/>
                <a:gd name="T9" fmla="*/ 114 h 511"/>
                <a:gd name="T10" fmla="*/ 368 w 425"/>
                <a:gd name="T11" fmla="*/ 85 h 511"/>
                <a:gd name="T12" fmla="*/ 425 w 425"/>
                <a:gd name="T13" fmla="*/ 114 h 511"/>
                <a:gd name="T14" fmla="*/ 425 w 425"/>
                <a:gd name="T15" fmla="*/ 170 h 511"/>
                <a:gd name="T16" fmla="*/ 397 w 425"/>
                <a:gd name="T17" fmla="*/ 227 h 511"/>
                <a:gd name="T18" fmla="*/ 425 w 425"/>
                <a:gd name="T19" fmla="*/ 312 h 511"/>
                <a:gd name="T20" fmla="*/ 397 w 425"/>
                <a:gd name="T21" fmla="*/ 341 h 511"/>
                <a:gd name="T22" fmla="*/ 368 w 425"/>
                <a:gd name="T23" fmla="*/ 397 h 511"/>
                <a:gd name="T24" fmla="*/ 340 w 425"/>
                <a:gd name="T25" fmla="*/ 426 h 511"/>
                <a:gd name="T26" fmla="*/ 312 w 425"/>
                <a:gd name="T27" fmla="*/ 397 h 511"/>
                <a:gd name="T28" fmla="*/ 142 w 425"/>
                <a:gd name="T29" fmla="*/ 454 h 511"/>
                <a:gd name="T30" fmla="*/ 113 w 425"/>
                <a:gd name="T31" fmla="*/ 511 h 511"/>
                <a:gd name="T32" fmla="*/ 28 w 425"/>
                <a:gd name="T33" fmla="*/ 426 h 511"/>
                <a:gd name="T34" fmla="*/ 57 w 425"/>
                <a:gd name="T35" fmla="*/ 255 h 511"/>
                <a:gd name="T36" fmla="*/ 0 w 425"/>
                <a:gd name="T37" fmla="*/ 29 h 511"/>
                <a:gd name="T38" fmla="*/ 85 w 425"/>
                <a:gd name="T39" fmla="*/ 57 h 511"/>
                <a:gd name="T40" fmla="*/ 113 w 425"/>
                <a:gd name="T41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5" h="511">
                  <a:moveTo>
                    <a:pt x="113" y="0"/>
                  </a:moveTo>
                  <a:lnTo>
                    <a:pt x="170" y="57"/>
                  </a:lnTo>
                  <a:lnTo>
                    <a:pt x="198" y="114"/>
                  </a:lnTo>
                  <a:lnTo>
                    <a:pt x="255" y="142"/>
                  </a:lnTo>
                  <a:lnTo>
                    <a:pt x="255" y="114"/>
                  </a:lnTo>
                  <a:lnTo>
                    <a:pt x="368" y="85"/>
                  </a:lnTo>
                  <a:lnTo>
                    <a:pt x="425" y="114"/>
                  </a:lnTo>
                  <a:lnTo>
                    <a:pt x="425" y="170"/>
                  </a:lnTo>
                  <a:lnTo>
                    <a:pt x="397" y="227"/>
                  </a:lnTo>
                  <a:lnTo>
                    <a:pt x="425" y="312"/>
                  </a:lnTo>
                  <a:lnTo>
                    <a:pt x="397" y="341"/>
                  </a:lnTo>
                  <a:lnTo>
                    <a:pt x="368" y="397"/>
                  </a:lnTo>
                  <a:lnTo>
                    <a:pt x="340" y="426"/>
                  </a:lnTo>
                  <a:lnTo>
                    <a:pt x="312" y="397"/>
                  </a:lnTo>
                  <a:lnTo>
                    <a:pt x="142" y="454"/>
                  </a:lnTo>
                  <a:lnTo>
                    <a:pt x="113" y="511"/>
                  </a:lnTo>
                  <a:lnTo>
                    <a:pt x="28" y="426"/>
                  </a:lnTo>
                  <a:lnTo>
                    <a:pt x="57" y="255"/>
                  </a:lnTo>
                  <a:lnTo>
                    <a:pt x="0" y="29"/>
                  </a:lnTo>
                  <a:lnTo>
                    <a:pt x="85" y="57"/>
                  </a:lnTo>
                  <a:lnTo>
                    <a:pt x="11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703" name="Freeform 343"/>
            <p:cNvSpPr>
              <a:spLocks/>
            </p:cNvSpPr>
            <p:nvPr/>
          </p:nvSpPr>
          <p:spPr bwMode="auto">
            <a:xfrm>
              <a:off x="2287" y="4797"/>
              <a:ext cx="340" cy="369"/>
            </a:xfrm>
            <a:custGeom>
              <a:avLst/>
              <a:gdLst>
                <a:gd name="T0" fmla="*/ 283 w 340"/>
                <a:gd name="T1" fmla="*/ 0 h 369"/>
                <a:gd name="T2" fmla="*/ 198 w 340"/>
                <a:gd name="T3" fmla="*/ 114 h 369"/>
                <a:gd name="T4" fmla="*/ 85 w 340"/>
                <a:gd name="T5" fmla="*/ 142 h 369"/>
                <a:gd name="T6" fmla="*/ 0 w 340"/>
                <a:gd name="T7" fmla="*/ 227 h 369"/>
                <a:gd name="T8" fmla="*/ 56 w 340"/>
                <a:gd name="T9" fmla="*/ 369 h 369"/>
                <a:gd name="T10" fmla="*/ 170 w 340"/>
                <a:gd name="T11" fmla="*/ 341 h 369"/>
                <a:gd name="T12" fmla="*/ 226 w 340"/>
                <a:gd name="T13" fmla="*/ 312 h 369"/>
                <a:gd name="T14" fmla="*/ 311 w 340"/>
                <a:gd name="T15" fmla="*/ 142 h 369"/>
                <a:gd name="T16" fmla="*/ 340 w 340"/>
                <a:gd name="T17" fmla="*/ 86 h 369"/>
                <a:gd name="T18" fmla="*/ 340 w 340"/>
                <a:gd name="T19" fmla="*/ 29 h 369"/>
                <a:gd name="T20" fmla="*/ 283 w 340"/>
                <a:gd name="T21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69">
                  <a:moveTo>
                    <a:pt x="283" y="0"/>
                  </a:moveTo>
                  <a:lnTo>
                    <a:pt x="198" y="114"/>
                  </a:lnTo>
                  <a:lnTo>
                    <a:pt x="85" y="142"/>
                  </a:lnTo>
                  <a:lnTo>
                    <a:pt x="0" y="227"/>
                  </a:lnTo>
                  <a:lnTo>
                    <a:pt x="56" y="369"/>
                  </a:lnTo>
                  <a:lnTo>
                    <a:pt x="170" y="341"/>
                  </a:lnTo>
                  <a:lnTo>
                    <a:pt x="226" y="312"/>
                  </a:lnTo>
                  <a:lnTo>
                    <a:pt x="311" y="142"/>
                  </a:lnTo>
                  <a:lnTo>
                    <a:pt x="340" y="86"/>
                  </a:lnTo>
                  <a:lnTo>
                    <a:pt x="340" y="29"/>
                  </a:lnTo>
                  <a:lnTo>
                    <a:pt x="28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402FBC64-3FD3-4B66-98F6-D29FA910EBBD}"/>
              </a:ext>
            </a:extLst>
          </p:cNvPr>
          <p:cNvGrpSpPr/>
          <p:nvPr/>
        </p:nvGrpSpPr>
        <p:grpSpPr>
          <a:xfrm>
            <a:off x="680553" y="41516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D0DF4D79-FE2D-48AC-8D6D-3AB75A4A7F8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十島村</a:t>
              </a:r>
            </a:p>
          </p:txBody>
        </p:sp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A864D7FF-A97B-4608-85D4-4DAF93E4FC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8AD87459-FFA0-45F2-B6DE-A05E136E7617}"/>
              </a:ext>
            </a:extLst>
          </p:cNvPr>
          <p:cNvSpPr txBox="1"/>
          <p:nvPr/>
        </p:nvSpPr>
        <p:spPr>
          <a:xfrm>
            <a:off x="3712495" y="10723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鹿児島県</a:t>
            </a:r>
          </a:p>
        </p:txBody>
      </p: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1F455927-C961-4191-94A2-6D7E3847E370}"/>
              </a:ext>
            </a:extLst>
          </p:cNvPr>
          <p:cNvSpPr txBox="1"/>
          <p:nvPr/>
        </p:nvSpPr>
        <p:spPr>
          <a:xfrm>
            <a:off x="3677217" y="529537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32" name="直線コネクタ 131">
            <a:extLst>
              <a:ext uri="{FF2B5EF4-FFF2-40B4-BE49-F238E27FC236}">
                <a16:creationId xmlns:a16="http://schemas.microsoft.com/office/drawing/2014/main" id="{2B8B6ED9-CCC0-497E-BCD9-A53F6C888F15}"/>
              </a:ext>
            </a:extLst>
          </p:cNvPr>
          <p:cNvCxnSpPr/>
          <p:nvPr/>
        </p:nvCxnSpPr>
        <p:spPr>
          <a:xfrm>
            <a:off x="3704106" y="457501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9CA96F1-6515-45A0-AD03-A14EB2EC6D84}"/>
              </a:ext>
            </a:extLst>
          </p:cNvPr>
          <p:cNvGrpSpPr/>
          <p:nvPr/>
        </p:nvGrpSpPr>
        <p:grpSpPr>
          <a:xfrm>
            <a:off x="341313" y="3665992"/>
            <a:ext cx="2702152" cy="5659437"/>
            <a:chOff x="341313" y="3665992"/>
            <a:chExt cx="2702152" cy="5659437"/>
          </a:xfrm>
        </p:grpSpPr>
        <p:sp>
          <p:nvSpPr>
            <p:cNvPr id="133" name="Freeform 266">
              <a:extLst>
                <a:ext uri="{FF2B5EF4-FFF2-40B4-BE49-F238E27FC236}">
                  <a16:creationId xmlns:a16="http://schemas.microsoft.com/office/drawing/2014/main" id="{66780F97-F12E-4CDD-A340-EE10A8BF3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313" y="3665992"/>
              <a:ext cx="1542143" cy="1671411"/>
            </a:xfrm>
            <a:custGeom>
              <a:avLst/>
              <a:gdLst>
                <a:gd name="T0" fmla="*/ 0 w 1361"/>
                <a:gd name="T1" fmla="*/ 0 h 1474"/>
                <a:gd name="T2" fmla="*/ 1361 w 1361"/>
                <a:gd name="T3" fmla="*/ 0 h 1474"/>
                <a:gd name="T4" fmla="*/ 1361 w 1361"/>
                <a:gd name="T5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1" h="1474">
                  <a:moveTo>
                    <a:pt x="0" y="0"/>
                  </a:moveTo>
                  <a:lnTo>
                    <a:pt x="1361" y="0"/>
                  </a:lnTo>
                  <a:lnTo>
                    <a:pt x="1361" y="1474"/>
                  </a:lnTo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283"/>
            </a:p>
          </p:txBody>
        </p:sp>
        <p:sp>
          <p:nvSpPr>
            <p:cNvPr id="134" name="Freeform 267">
              <a:extLst>
                <a:ext uri="{FF2B5EF4-FFF2-40B4-BE49-F238E27FC236}">
                  <a16:creationId xmlns:a16="http://schemas.microsoft.com/office/drawing/2014/main" id="{89A9CD28-B0D3-4939-8CFB-71C152EEE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447" y="5338536"/>
              <a:ext cx="2701018" cy="2186214"/>
            </a:xfrm>
            <a:custGeom>
              <a:avLst/>
              <a:gdLst>
                <a:gd name="T0" fmla="*/ 0 w 2382"/>
                <a:gd name="T1" fmla="*/ 0 h 1928"/>
                <a:gd name="T2" fmla="*/ 2382 w 2382"/>
                <a:gd name="T3" fmla="*/ 0 h 1928"/>
                <a:gd name="T4" fmla="*/ 2382 w 2382"/>
                <a:gd name="T5" fmla="*/ 1928 h 1928"/>
                <a:gd name="T6" fmla="*/ 227 w 2382"/>
                <a:gd name="T7" fmla="*/ 192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2" h="1928">
                  <a:moveTo>
                    <a:pt x="0" y="0"/>
                  </a:moveTo>
                  <a:lnTo>
                    <a:pt x="2382" y="0"/>
                  </a:lnTo>
                  <a:lnTo>
                    <a:pt x="2382" y="1928"/>
                  </a:lnTo>
                  <a:lnTo>
                    <a:pt x="227" y="1928"/>
                  </a:lnTo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283"/>
            </a:p>
          </p:txBody>
        </p:sp>
        <p:sp>
          <p:nvSpPr>
            <p:cNvPr id="135" name="Freeform 268">
              <a:extLst>
                <a:ext uri="{FF2B5EF4-FFF2-40B4-BE49-F238E27FC236}">
                  <a16:creationId xmlns:a16="http://schemas.microsoft.com/office/drawing/2014/main" id="{A186FBBE-7F67-4898-806A-EB0F3707B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4992" y="7524751"/>
              <a:ext cx="1134" cy="1800678"/>
            </a:xfrm>
            <a:custGeom>
              <a:avLst/>
              <a:gdLst>
                <a:gd name="T0" fmla="*/ 0 w 1"/>
                <a:gd name="T1" fmla="*/ 0 h 1588"/>
                <a:gd name="T2" fmla="*/ 0 w 1"/>
                <a:gd name="T3" fmla="*/ 158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588">
                  <a:moveTo>
                    <a:pt x="0" y="0"/>
                  </a:moveTo>
                  <a:cubicBezTo>
                    <a:pt x="0" y="0"/>
                    <a:pt x="0" y="794"/>
                    <a:pt x="0" y="1588"/>
                  </a:cubicBezTo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283"/>
            </a:p>
          </p:txBody>
        </p:sp>
        <p:sp>
          <p:nvSpPr>
            <p:cNvPr id="136" name="Line 269">
              <a:extLst>
                <a:ext uri="{FF2B5EF4-FFF2-40B4-BE49-F238E27FC236}">
                  <a16:creationId xmlns:a16="http://schemas.microsoft.com/office/drawing/2014/main" id="{E62E5B3B-D9B0-43A3-A4E9-C806D36EB5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99849" y="8682492"/>
              <a:ext cx="1415143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283"/>
            </a:p>
          </p:txBody>
        </p:sp>
        <p:sp>
          <p:nvSpPr>
            <p:cNvPr id="137" name="Line 270">
              <a:extLst>
                <a:ext uri="{FF2B5EF4-FFF2-40B4-BE49-F238E27FC236}">
                  <a16:creationId xmlns:a16="http://schemas.microsoft.com/office/drawing/2014/main" id="{6CD6FEBD-EB0B-41E2-886D-CBA355466C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7251" y="8682492"/>
              <a:ext cx="0" cy="642937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283"/>
            </a:p>
          </p:txBody>
        </p: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2069B989-EFBB-4296-BEFE-14B2E7618DC0}"/>
              </a:ext>
            </a:extLst>
          </p:cNvPr>
          <p:cNvGrpSpPr/>
          <p:nvPr/>
        </p:nvGrpSpPr>
        <p:grpSpPr>
          <a:xfrm>
            <a:off x="1541613" y="8141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2A0552DC-9847-4D3A-8D25-BC6B040E43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長島町</a:t>
              </a:r>
            </a:p>
          </p:txBody>
        </p:sp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597F25AE-576A-40E0-94D9-3D529BF3720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C814767D-436A-4923-802C-C1BD039FEC4C}"/>
              </a:ext>
            </a:extLst>
          </p:cNvPr>
          <p:cNvGrpSpPr/>
          <p:nvPr/>
        </p:nvGrpSpPr>
        <p:grpSpPr>
          <a:xfrm>
            <a:off x="1633053" y="14694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036A32C5-6E61-406B-AD46-B8F9F6E271B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阿久根市</a:t>
              </a:r>
            </a:p>
          </p:txBody>
        </p:sp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343D766B-0C6F-4FE7-8CB2-6BEB6589EE8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30DC0CF3-BC6B-4AD6-8D1C-4846F04EDA81}"/>
              </a:ext>
            </a:extLst>
          </p:cNvPr>
          <p:cNvGrpSpPr/>
          <p:nvPr/>
        </p:nvGrpSpPr>
        <p:grpSpPr>
          <a:xfrm>
            <a:off x="2555073" y="12027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5F250161-0382-42EA-952B-20D9E3FA722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出水市</a:t>
              </a:r>
            </a:p>
          </p:txBody>
        </p:sp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FBD6044D-9701-4D06-9CBF-A9E81DB8788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B8DA1AAB-AB31-460F-9073-1FEF71AEFA7F}"/>
              </a:ext>
            </a:extLst>
          </p:cNvPr>
          <p:cNvGrpSpPr/>
          <p:nvPr/>
        </p:nvGrpSpPr>
        <p:grpSpPr>
          <a:xfrm>
            <a:off x="3393273" y="12027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7D99931A-EDDD-408C-9E4D-A811187670C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伊佐市</a:t>
              </a:r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DAD79442-25B5-49B9-9BEE-04F38EB3F9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F2CE896D-8505-4065-A7D6-03B628B6A921}"/>
              </a:ext>
            </a:extLst>
          </p:cNvPr>
          <p:cNvGrpSpPr/>
          <p:nvPr/>
        </p:nvGrpSpPr>
        <p:grpSpPr>
          <a:xfrm>
            <a:off x="2890353" y="17513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8FD220E5-62A9-4EB8-BD9B-92478CA50C5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さつま町</a:t>
              </a:r>
            </a:p>
          </p:txBody>
        </p:sp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C3369D81-EB3C-40AE-81F3-54820DCD00A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54EDB187-91AB-4053-9AAC-56675E7CBD33}"/>
              </a:ext>
            </a:extLst>
          </p:cNvPr>
          <p:cNvGrpSpPr/>
          <p:nvPr/>
        </p:nvGrpSpPr>
        <p:grpSpPr>
          <a:xfrm>
            <a:off x="3858093" y="17513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11C4BEA6-C251-42FC-AC26-6543AD1574A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湧水町</a:t>
              </a:r>
            </a:p>
          </p:txBody>
        </p:sp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BF89C8D7-2F48-4C43-B83F-296BE5D125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5CD78F39-AB35-4BE6-847E-72282939037B}"/>
              </a:ext>
            </a:extLst>
          </p:cNvPr>
          <p:cNvGrpSpPr/>
          <p:nvPr/>
        </p:nvGrpSpPr>
        <p:grpSpPr>
          <a:xfrm>
            <a:off x="2387433" y="22390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22DB3C8B-D299-422A-BEFF-6B470777213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薩摩川内市</a:t>
              </a:r>
            </a:p>
          </p:txBody>
        </p:sp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C4F76F1B-B783-430F-836E-358270EAA7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27EF88E7-B3A5-4414-8CB4-9B378BD6B05E}"/>
              </a:ext>
            </a:extLst>
          </p:cNvPr>
          <p:cNvGrpSpPr/>
          <p:nvPr/>
        </p:nvGrpSpPr>
        <p:grpSpPr>
          <a:xfrm>
            <a:off x="3332313" y="24905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B0AE2EE1-280A-4371-BEBD-26477F7010E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姶良市</a:t>
              </a:r>
            </a:p>
          </p:txBody>
        </p:sp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B2B647FB-6D87-46CB-8A24-0C92F460B55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85AFEF77-6942-45B8-AEE8-5B2AEB150799}"/>
              </a:ext>
            </a:extLst>
          </p:cNvPr>
          <p:cNvGrpSpPr/>
          <p:nvPr/>
        </p:nvGrpSpPr>
        <p:grpSpPr>
          <a:xfrm>
            <a:off x="4132413" y="23076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BDA39BF1-7FFB-4062-B5E9-3827F869F9D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霧島市</a:t>
              </a:r>
            </a:p>
          </p:txBody>
        </p:sp>
        <p:sp>
          <p:nvSpPr>
            <p:cNvPr id="223" name="四角形: 上の 2 つの角を丸める 222">
              <a:extLst>
                <a:ext uri="{FF2B5EF4-FFF2-40B4-BE49-F238E27FC236}">
                  <a16:creationId xmlns:a16="http://schemas.microsoft.com/office/drawing/2014/main" id="{F47B1DDB-499F-469A-AC80-525FEEFCAA4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2BA36D2F-60A1-4F4B-BDF2-16E541476B4F}"/>
              </a:ext>
            </a:extLst>
          </p:cNvPr>
          <p:cNvGrpSpPr/>
          <p:nvPr/>
        </p:nvGrpSpPr>
        <p:grpSpPr>
          <a:xfrm>
            <a:off x="4902033" y="30086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07BB8862-E4AF-4238-9231-22F9D3A7722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曽於市</a:t>
              </a:r>
            </a:p>
          </p:txBody>
        </p:sp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06623FCE-24AC-41D3-9A53-242C62CF540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2ECAD980-1B98-4089-9FA1-8E816994B65A}"/>
              </a:ext>
            </a:extLst>
          </p:cNvPr>
          <p:cNvGrpSpPr/>
          <p:nvPr/>
        </p:nvGrpSpPr>
        <p:grpSpPr>
          <a:xfrm>
            <a:off x="3499953" y="33439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8" name="四角形: 上の 2 つの角を丸める 227">
              <a:extLst>
                <a:ext uri="{FF2B5EF4-FFF2-40B4-BE49-F238E27FC236}">
                  <a16:creationId xmlns:a16="http://schemas.microsoft.com/office/drawing/2014/main" id="{7788CD4B-5160-4538-B9CF-FA2A66FA470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鹿児島市</a:t>
              </a:r>
            </a:p>
          </p:txBody>
        </p:sp>
        <p:sp>
          <p:nvSpPr>
            <p:cNvPr id="229" name="四角形: 上の 2 つの角を丸める 228">
              <a:extLst>
                <a:ext uri="{FF2B5EF4-FFF2-40B4-BE49-F238E27FC236}">
                  <a16:creationId xmlns:a16="http://schemas.microsoft.com/office/drawing/2014/main" id="{7239C3A1-C2FF-480C-90FE-95C4C9F0D7C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BBE91D75-6606-40DC-B48B-FFC4A726CF9B}"/>
              </a:ext>
            </a:extLst>
          </p:cNvPr>
          <p:cNvGrpSpPr/>
          <p:nvPr/>
        </p:nvGrpSpPr>
        <p:grpSpPr>
          <a:xfrm>
            <a:off x="2562693" y="33439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1" name="四角形: 上の 2 つの角を丸める 230">
              <a:extLst>
                <a:ext uri="{FF2B5EF4-FFF2-40B4-BE49-F238E27FC236}">
                  <a16:creationId xmlns:a16="http://schemas.microsoft.com/office/drawing/2014/main" id="{22D94BB6-EEAB-486F-AE9A-94E1D0BA82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日置市</a:t>
              </a:r>
            </a:p>
          </p:txBody>
        </p:sp>
        <p:sp>
          <p:nvSpPr>
            <p:cNvPr id="232" name="四角形: 上の 2 つの角を丸める 231">
              <a:extLst>
                <a:ext uri="{FF2B5EF4-FFF2-40B4-BE49-F238E27FC236}">
                  <a16:creationId xmlns:a16="http://schemas.microsoft.com/office/drawing/2014/main" id="{6B2ADA14-0BAE-46B2-B7EE-33D8D95708A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1DF5DEC9-6E0C-4FB1-AA31-43BC7B5F3BA6}"/>
              </a:ext>
            </a:extLst>
          </p:cNvPr>
          <p:cNvGrpSpPr/>
          <p:nvPr/>
        </p:nvGrpSpPr>
        <p:grpSpPr>
          <a:xfrm>
            <a:off x="5374473" y="35116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4" name="四角形: 上の 2 つの角を丸める 233">
              <a:extLst>
                <a:ext uri="{FF2B5EF4-FFF2-40B4-BE49-F238E27FC236}">
                  <a16:creationId xmlns:a16="http://schemas.microsoft.com/office/drawing/2014/main" id="{414E1F70-28C3-40FB-ADE1-01209D7CB9C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志布志市</a:t>
              </a:r>
            </a:p>
          </p:txBody>
        </p:sp>
        <p:sp>
          <p:nvSpPr>
            <p:cNvPr id="235" name="四角形: 上の 2 つの角を丸める 234">
              <a:extLst>
                <a:ext uri="{FF2B5EF4-FFF2-40B4-BE49-F238E27FC236}">
                  <a16:creationId xmlns:a16="http://schemas.microsoft.com/office/drawing/2014/main" id="{170A7BC8-66C6-43BD-8F0F-4E29B8E0673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6" name="グループ化 235">
            <a:extLst>
              <a:ext uri="{FF2B5EF4-FFF2-40B4-BE49-F238E27FC236}">
                <a16:creationId xmlns:a16="http://schemas.microsoft.com/office/drawing/2014/main" id="{F3CDDB80-079D-4447-A09D-5FDEA2CCC5FA}"/>
              </a:ext>
            </a:extLst>
          </p:cNvPr>
          <p:cNvGrpSpPr/>
          <p:nvPr/>
        </p:nvGrpSpPr>
        <p:grpSpPr>
          <a:xfrm>
            <a:off x="5039193" y="39611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7" name="四角形: 上の 2 つの角を丸める 236">
              <a:extLst>
                <a:ext uri="{FF2B5EF4-FFF2-40B4-BE49-F238E27FC236}">
                  <a16:creationId xmlns:a16="http://schemas.microsoft.com/office/drawing/2014/main" id="{C89E623B-ED62-4251-BE9C-430A714B32B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大崎町</a:t>
              </a:r>
            </a:p>
          </p:txBody>
        </p:sp>
        <p:sp>
          <p:nvSpPr>
            <p:cNvPr id="238" name="四角形: 上の 2 つの角を丸める 237">
              <a:extLst>
                <a:ext uri="{FF2B5EF4-FFF2-40B4-BE49-F238E27FC236}">
                  <a16:creationId xmlns:a16="http://schemas.microsoft.com/office/drawing/2014/main" id="{DBB1EEA1-F15D-4343-922C-3187223EF29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82EE3568-DE90-45E4-BB4B-6DBA632938C0}"/>
              </a:ext>
            </a:extLst>
          </p:cNvPr>
          <p:cNvGrpSpPr/>
          <p:nvPr/>
        </p:nvGrpSpPr>
        <p:grpSpPr>
          <a:xfrm>
            <a:off x="5039193" y="44336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0" name="四角形: 上の 2 つの角を丸める 239">
              <a:extLst>
                <a:ext uri="{FF2B5EF4-FFF2-40B4-BE49-F238E27FC236}">
                  <a16:creationId xmlns:a16="http://schemas.microsoft.com/office/drawing/2014/main" id="{A2230D09-D4E6-44CD-82C7-27BF33AAD0F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東串良町</a:t>
              </a:r>
            </a:p>
          </p:txBody>
        </p:sp>
        <p:sp>
          <p:nvSpPr>
            <p:cNvPr id="241" name="四角形: 上の 2 つの角を丸める 240">
              <a:extLst>
                <a:ext uri="{FF2B5EF4-FFF2-40B4-BE49-F238E27FC236}">
                  <a16:creationId xmlns:a16="http://schemas.microsoft.com/office/drawing/2014/main" id="{D32E54DB-23E3-406F-8907-5423EFFE62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87943FE6-A868-4F1E-801C-EAFB9E27F6B3}"/>
              </a:ext>
            </a:extLst>
          </p:cNvPr>
          <p:cNvGrpSpPr/>
          <p:nvPr/>
        </p:nvGrpSpPr>
        <p:grpSpPr>
          <a:xfrm>
            <a:off x="5039193" y="48984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3" name="四角形: 上の 2 つの角を丸める 242">
              <a:extLst>
                <a:ext uri="{FF2B5EF4-FFF2-40B4-BE49-F238E27FC236}">
                  <a16:creationId xmlns:a16="http://schemas.microsoft.com/office/drawing/2014/main" id="{24DAE347-736A-4E82-B72F-23E780ADF2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肝付町</a:t>
              </a:r>
            </a:p>
          </p:txBody>
        </p:sp>
        <p:sp>
          <p:nvSpPr>
            <p:cNvPr id="244" name="四角形: 上の 2 つの角を丸める 243">
              <a:extLst>
                <a:ext uri="{FF2B5EF4-FFF2-40B4-BE49-F238E27FC236}">
                  <a16:creationId xmlns:a16="http://schemas.microsoft.com/office/drawing/2014/main" id="{129035B9-C9C6-4067-9B99-FC4BBB565F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DC00444C-14C4-4FE1-BB66-0BE6998DC908}"/>
              </a:ext>
            </a:extLst>
          </p:cNvPr>
          <p:cNvGrpSpPr/>
          <p:nvPr/>
        </p:nvGrpSpPr>
        <p:grpSpPr>
          <a:xfrm>
            <a:off x="3743793" y="38392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6" name="四角形: 上の 2 つの角を丸める 245">
              <a:extLst>
                <a:ext uri="{FF2B5EF4-FFF2-40B4-BE49-F238E27FC236}">
                  <a16:creationId xmlns:a16="http://schemas.microsoft.com/office/drawing/2014/main" id="{E8A56E98-658B-46C5-9151-944C7B030BA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垂水市</a:t>
              </a:r>
            </a:p>
          </p:txBody>
        </p:sp>
        <p:sp>
          <p:nvSpPr>
            <p:cNvPr id="247" name="四角形: 上の 2 つの角を丸める 246">
              <a:extLst>
                <a:ext uri="{FF2B5EF4-FFF2-40B4-BE49-F238E27FC236}">
                  <a16:creationId xmlns:a16="http://schemas.microsoft.com/office/drawing/2014/main" id="{DD10D2C3-7B7A-48C5-9C59-99D2927CA88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342231A4-0033-4F97-B728-831D9466E8D4}"/>
              </a:ext>
            </a:extLst>
          </p:cNvPr>
          <p:cNvGrpSpPr/>
          <p:nvPr/>
        </p:nvGrpSpPr>
        <p:grpSpPr>
          <a:xfrm>
            <a:off x="4223853" y="43117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9" name="四角形: 上の 2 つの角を丸める 248">
              <a:extLst>
                <a:ext uri="{FF2B5EF4-FFF2-40B4-BE49-F238E27FC236}">
                  <a16:creationId xmlns:a16="http://schemas.microsoft.com/office/drawing/2014/main" id="{CD25DC9F-8C48-4164-AEA6-484F096090C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鹿屋市</a:t>
              </a:r>
            </a:p>
          </p:txBody>
        </p:sp>
        <p:sp>
          <p:nvSpPr>
            <p:cNvPr id="250" name="四角形: 上の 2 つの角を丸める 249">
              <a:extLst>
                <a:ext uri="{FF2B5EF4-FFF2-40B4-BE49-F238E27FC236}">
                  <a16:creationId xmlns:a16="http://schemas.microsoft.com/office/drawing/2014/main" id="{ACD6A63D-DE99-4180-AB95-3AFB1D10ED0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1" name="グループ化 250">
            <a:extLst>
              <a:ext uri="{FF2B5EF4-FFF2-40B4-BE49-F238E27FC236}">
                <a16:creationId xmlns:a16="http://schemas.microsoft.com/office/drawing/2014/main" id="{61274A48-8453-4996-87AB-F3A11519AA33}"/>
              </a:ext>
            </a:extLst>
          </p:cNvPr>
          <p:cNvGrpSpPr/>
          <p:nvPr/>
        </p:nvGrpSpPr>
        <p:grpSpPr>
          <a:xfrm>
            <a:off x="4261953" y="48984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2" name="四角形: 上の 2 つの角を丸める 251">
              <a:extLst>
                <a:ext uri="{FF2B5EF4-FFF2-40B4-BE49-F238E27FC236}">
                  <a16:creationId xmlns:a16="http://schemas.microsoft.com/office/drawing/2014/main" id="{F34FD457-443C-4208-BF08-C6AB0E8890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錦江町</a:t>
              </a:r>
            </a:p>
          </p:txBody>
        </p:sp>
        <p:sp>
          <p:nvSpPr>
            <p:cNvPr id="253" name="四角形: 上の 2 つの角を丸める 252">
              <a:extLst>
                <a:ext uri="{FF2B5EF4-FFF2-40B4-BE49-F238E27FC236}">
                  <a16:creationId xmlns:a16="http://schemas.microsoft.com/office/drawing/2014/main" id="{53A85E56-BA67-4383-A00D-93EF304A5E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4" name="グループ化 253">
            <a:extLst>
              <a:ext uri="{FF2B5EF4-FFF2-40B4-BE49-F238E27FC236}">
                <a16:creationId xmlns:a16="http://schemas.microsoft.com/office/drawing/2014/main" id="{D5945A42-0CED-4BAC-BA39-2D34D66863CA}"/>
              </a:ext>
            </a:extLst>
          </p:cNvPr>
          <p:cNvGrpSpPr/>
          <p:nvPr/>
        </p:nvGrpSpPr>
        <p:grpSpPr>
          <a:xfrm>
            <a:off x="4048593" y="54013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5" name="四角形: 上の 2 つの角を丸める 254">
              <a:extLst>
                <a:ext uri="{FF2B5EF4-FFF2-40B4-BE49-F238E27FC236}">
                  <a16:creationId xmlns:a16="http://schemas.microsoft.com/office/drawing/2014/main" id="{92A1BBED-C64E-4AAA-B0D8-E78E7A43E1F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南大隅町</a:t>
              </a:r>
            </a:p>
          </p:txBody>
        </p:sp>
        <p:sp>
          <p:nvSpPr>
            <p:cNvPr id="256" name="四角形: 上の 2 つの角を丸める 255">
              <a:extLst>
                <a:ext uri="{FF2B5EF4-FFF2-40B4-BE49-F238E27FC236}">
                  <a16:creationId xmlns:a16="http://schemas.microsoft.com/office/drawing/2014/main" id="{01D8CAF1-D68E-4BBC-B08D-420A731E00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7" name="グループ化 256">
            <a:extLst>
              <a:ext uri="{FF2B5EF4-FFF2-40B4-BE49-F238E27FC236}">
                <a16:creationId xmlns:a16="http://schemas.microsoft.com/office/drawing/2014/main" id="{60EF5301-EBC0-4350-B4E7-CC2072BA202B}"/>
              </a:ext>
            </a:extLst>
          </p:cNvPr>
          <p:cNvGrpSpPr/>
          <p:nvPr/>
        </p:nvGrpSpPr>
        <p:grpSpPr>
          <a:xfrm>
            <a:off x="2242653" y="39154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8" name="四角形: 上の 2 つの角を丸める 257">
              <a:extLst>
                <a:ext uri="{FF2B5EF4-FFF2-40B4-BE49-F238E27FC236}">
                  <a16:creationId xmlns:a16="http://schemas.microsoft.com/office/drawing/2014/main" id="{C4CEB47B-D9D5-4551-8E4D-BDE534DDFCE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南さつま市</a:t>
              </a:r>
            </a:p>
          </p:txBody>
        </p:sp>
        <p:sp>
          <p:nvSpPr>
            <p:cNvPr id="259" name="四角形: 上の 2 つの角を丸める 258">
              <a:extLst>
                <a:ext uri="{FF2B5EF4-FFF2-40B4-BE49-F238E27FC236}">
                  <a16:creationId xmlns:a16="http://schemas.microsoft.com/office/drawing/2014/main" id="{7E2351CF-DFF8-45B6-8CC6-14C91345120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54057640-230D-4D54-A6FD-2B6CDA6AECF2}"/>
              </a:ext>
            </a:extLst>
          </p:cNvPr>
          <p:cNvGrpSpPr/>
          <p:nvPr/>
        </p:nvGrpSpPr>
        <p:grpSpPr>
          <a:xfrm>
            <a:off x="3911433" y="66586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1" name="四角形: 上の 2 つの角を丸める 260">
              <a:extLst>
                <a:ext uri="{FF2B5EF4-FFF2-40B4-BE49-F238E27FC236}">
                  <a16:creationId xmlns:a16="http://schemas.microsoft.com/office/drawing/2014/main" id="{E1325072-059D-42BF-8CD8-1EDCB34A61B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三島村</a:t>
              </a:r>
            </a:p>
          </p:txBody>
        </p:sp>
        <p:sp>
          <p:nvSpPr>
            <p:cNvPr id="262" name="四角形: 上の 2 つの角を丸める 261">
              <a:extLst>
                <a:ext uri="{FF2B5EF4-FFF2-40B4-BE49-F238E27FC236}">
                  <a16:creationId xmlns:a16="http://schemas.microsoft.com/office/drawing/2014/main" id="{351EB439-363B-4088-87DF-C86C12DD3F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EBCD111B-E8FF-4614-B804-FA44DF6E7531}"/>
              </a:ext>
            </a:extLst>
          </p:cNvPr>
          <p:cNvGrpSpPr/>
          <p:nvPr/>
        </p:nvGrpSpPr>
        <p:grpSpPr>
          <a:xfrm>
            <a:off x="5260173" y="68339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4" name="四角形: 上の 2 つの角を丸める 263">
              <a:extLst>
                <a:ext uri="{FF2B5EF4-FFF2-40B4-BE49-F238E27FC236}">
                  <a16:creationId xmlns:a16="http://schemas.microsoft.com/office/drawing/2014/main" id="{2EE2E664-5DC7-434B-BD6D-89A2E57EA37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西之表市</a:t>
              </a:r>
            </a:p>
          </p:txBody>
        </p:sp>
        <p:sp>
          <p:nvSpPr>
            <p:cNvPr id="265" name="四角形: 上の 2 つの角を丸める 264">
              <a:extLst>
                <a:ext uri="{FF2B5EF4-FFF2-40B4-BE49-F238E27FC236}">
                  <a16:creationId xmlns:a16="http://schemas.microsoft.com/office/drawing/2014/main" id="{2B7D60C2-B2E3-4DC4-BB71-0AC922BF0F5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6" name="グループ化 265">
            <a:extLst>
              <a:ext uri="{FF2B5EF4-FFF2-40B4-BE49-F238E27FC236}">
                <a16:creationId xmlns:a16="http://schemas.microsoft.com/office/drawing/2014/main" id="{7A7192B3-136C-476F-A396-3228AF233D6C}"/>
              </a:ext>
            </a:extLst>
          </p:cNvPr>
          <p:cNvGrpSpPr/>
          <p:nvPr/>
        </p:nvGrpSpPr>
        <p:grpSpPr>
          <a:xfrm>
            <a:off x="5138253" y="77940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7" name="四角形: 上の 2 つの角を丸める 266">
              <a:extLst>
                <a:ext uri="{FF2B5EF4-FFF2-40B4-BE49-F238E27FC236}">
                  <a16:creationId xmlns:a16="http://schemas.microsoft.com/office/drawing/2014/main" id="{983DA640-0BAF-4850-BB57-EAD0DC3DAC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中種子町</a:t>
              </a:r>
            </a:p>
          </p:txBody>
        </p:sp>
        <p:sp>
          <p:nvSpPr>
            <p:cNvPr id="268" name="四角形: 上の 2 つの角を丸める 267">
              <a:extLst>
                <a:ext uri="{FF2B5EF4-FFF2-40B4-BE49-F238E27FC236}">
                  <a16:creationId xmlns:a16="http://schemas.microsoft.com/office/drawing/2014/main" id="{6EA5EE0C-7CAC-4361-A7F0-C05BCBBBADD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9" name="グループ化 268">
            <a:extLst>
              <a:ext uri="{FF2B5EF4-FFF2-40B4-BE49-F238E27FC236}">
                <a16:creationId xmlns:a16="http://schemas.microsoft.com/office/drawing/2014/main" id="{9349DD8E-31B0-4501-9022-1F5CC1A8B60E}"/>
              </a:ext>
            </a:extLst>
          </p:cNvPr>
          <p:cNvGrpSpPr/>
          <p:nvPr/>
        </p:nvGrpSpPr>
        <p:grpSpPr>
          <a:xfrm>
            <a:off x="4833453" y="84341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0" name="四角形: 上の 2 つの角を丸める 269">
              <a:extLst>
                <a:ext uri="{FF2B5EF4-FFF2-40B4-BE49-F238E27FC236}">
                  <a16:creationId xmlns:a16="http://schemas.microsoft.com/office/drawing/2014/main" id="{CA4E29AA-717B-4E91-9DB2-5F4F072D4C4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南種子町</a:t>
              </a:r>
            </a:p>
          </p:txBody>
        </p:sp>
        <p:sp>
          <p:nvSpPr>
            <p:cNvPr id="271" name="四角形: 上の 2 つの角を丸める 270">
              <a:extLst>
                <a:ext uri="{FF2B5EF4-FFF2-40B4-BE49-F238E27FC236}">
                  <a16:creationId xmlns:a16="http://schemas.microsoft.com/office/drawing/2014/main" id="{BA1B3E85-C10B-439D-8353-04939CF3E2C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2" name="グループ化 271">
            <a:extLst>
              <a:ext uri="{FF2B5EF4-FFF2-40B4-BE49-F238E27FC236}">
                <a16:creationId xmlns:a16="http://schemas.microsoft.com/office/drawing/2014/main" id="{87F7E929-911A-4875-A2F1-8718CA6E86BA}"/>
              </a:ext>
            </a:extLst>
          </p:cNvPr>
          <p:cNvGrpSpPr/>
          <p:nvPr/>
        </p:nvGrpSpPr>
        <p:grpSpPr>
          <a:xfrm>
            <a:off x="3126573" y="85865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3" name="四角形: 上の 2 つの角を丸める 272">
              <a:extLst>
                <a:ext uri="{FF2B5EF4-FFF2-40B4-BE49-F238E27FC236}">
                  <a16:creationId xmlns:a16="http://schemas.microsoft.com/office/drawing/2014/main" id="{8A62C80E-67FB-4DAA-828F-78D8933768E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屋久島町</a:t>
              </a:r>
            </a:p>
          </p:txBody>
        </p:sp>
        <p:sp>
          <p:nvSpPr>
            <p:cNvPr id="274" name="四角形: 上の 2 つの角を丸める 273">
              <a:extLst>
                <a:ext uri="{FF2B5EF4-FFF2-40B4-BE49-F238E27FC236}">
                  <a16:creationId xmlns:a16="http://schemas.microsoft.com/office/drawing/2014/main" id="{6E5E6132-5AA2-4C3D-89F7-E2598749458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1" name="グループ化 280">
            <a:extLst>
              <a:ext uri="{FF2B5EF4-FFF2-40B4-BE49-F238E27FC236}">
                <a16:creationId xmlns:a16="http://schemas.microsoft.com/office/drawing/2014/main" id="{A7864157-92F3-45EC-99CF-7559FBFDFFFA}"/>
              </a:ext>
            </a:extLst>
          </p:cNvPr>
          <p:cNvGrpSpPr/>
          <p:nvPr/>
        </p:nvGrpSpPr>
        <p:grpSpPr>
          <a:xfrm>
            <a:off x="3496143" y="48984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2" name="四角形: 上の 2 つの角を丸める 281">
              <a:extLst>
                <a:ext uri="{FF2B5EF4-FFF2-40B4-BE49-F238E27FC236}">
                  <a16:creationId xmlns:a16="http://schemas.microsoft.com/office/drawing/2014/main" id="{8C98F05D-90E2-40C9-86C3-B27CCEA7282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指宿市</a:t>
              </a:r>
            </a:p>
          </p:txBody>
        </p:sp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C540DB15-86B1-4C7F-8C8F-41EF0C6C04B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id="{A466CD16-8179-4ADF-B45C-F195D296E852}"/>
              </a:ext>
            </a:extLst>
          </p:cNvPr>
          <p:cNvGrpSpPr/>
          <p:nvPr/>
        </p:nvGrpSpPr>
        <p:grpSpPr>
          <a:xfrm>
            <a:off x="2065963" y="478406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5" name="四角形: 上の 2 つの角を丸める 284">
              <a:extLst>
                <a:ext uri="{FF2B5EF4-FFF2-40B4-BE49-F238E27FC236}">
                  <a16:creationId xmlns:a16="http://schemas.microsoft.com/office/drawing/2014/main" id="{F3DEE0E9-6142-4882-9A44-34DD8719B19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枕崎市</a:t>
              </a:r>
            </a:p>
          </p:txBody>
        </p:sp>
        <p:sp>
          <p:nvSpPr>
            <p:cNvPr id="286" name="四角形: 上の 2 つの角を丸める 285">
              <a:extLst>
                <a:ext uri="{FF2B5EF4-FFF2-40B4-BE49-F238E27FC236}">
                  <a16:creationId xmlns:a16="http://schemas.microsoft.com/office/drawing/2014/main" id="{CEA47FE8-74F4-4A4C-BF59-76AD6037691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8157521A-1575-461B-8CEC-19353476FD26}"/>
              </a:ext>
            </a:extLst>
          </p:cNvPr>
          <p:cNvGrpSpPr/>
          <p:nvPr/>
        </p:nvGrpSpPr>
        <p:grpSpPr>
          <a:xfrm>
            <a:off x="2847329" y="43840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8" name="四角形: 上の 2 つの角を丸める 287">
              <a:extLst>
                <a:ext uri="{FF2B5EF4-FFF2-40B4-BE49-F238E27FC236}">
                  <a16:creationId xmlns:a16="http://schemas.microsoft.com/office/drawing/2014/main" id="{42609A3E-814C-47E1-8E0A-E283A62C992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南九州市</a:t>
              </a:r>
            </a:p>
          </p:txBody>
        </p:sp>
        <p:sp>
          <p:nvSpPr>
            <p:cNvPr id="289" name="四角形: 上の 2 つの角を丸める 288">
              <a:extLst>
                <a:ext uri="{FF2B5EF4-FFF2-40B4-BE49-F238E27FC236}">
                  <a16:creationId xmlns:a16="http://schemas.microsoft.com/office/drawing/2014/main" id="{F37E65D2-AAB6-4422-9EB0-91C5E0E908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0" name="グループ化 289">
            <a:extLst>
              <a:ext uri="{FF2B5EF4-FFF2-40B4-BE49-F238E27FC236}">
                <a16:creationId xmlns:a16="http://schemas.microsoft.com/office/drawing/2014/main" id="{8C0C32FB-3DED-449E-9372-59FD0F5CC287}"/>
              </a:ext>
            </a:extLst>
          </p:cNvPr>
          <p:cNvGrpSpPr/>
          <p:nvPr/>
        </p:nvGrpSpPr>
        <p:grpSpPr>
          <a:xfrm>
            <a:off x="1332956" y="61253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1" name="四角形: 上の 2 つの角を丸める 290">
              <a:extLst>
                <a:ext uri="{FF2B5EF4-FFF2-40B4-BE49-F238E27FC236}">
                  <a16:creationId xmlns:a16="http://schemas.microsoft.com/office/drawing/2014/main" id="{B3F7F7AC-2F48-4174-91E4-2861485743C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奄美市</a:t>
              </a:r>
            </a:p>
          </p:txBody>
        </p:sp>
        <p:sp>
          <p:nvSpPr>
            <p:cNvPr id="292" name="四角形: 上の 2 つの角を丸める 291">
              <a:extLst>
                <a:ext uri="{FF2B5EF4-FFF2-40B4-BE49-F238E27FC236}">
                  <a16:creationId xmlns:a16="http://schemas.microsoft.com/office/drawing/2014/main" id="{C4607660-EBE1-44F8-BBAD-4B643D81B5C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3" name="グループ化 292">
            <a:extLst>
              <a:ext uri="{FF2B5EF4-FFF2-40B4-BE49-F238E27FC236}">
                <a16:creationId xmlns:a16="http://schemas.microsoft.com/office/drawing/2014/main" id="{F2124EB3-85D1-4925-A63C-0F2B53FD607F}"/>
              </a:ext>
            </a:extLst>
          </p:cNvPr>
          <p:cNvGrpSpPr/>
          <p:nvPr/>
        </p:nvGrpSpPr>
        <p:grpSpPr>
          <a:xfrm>
            <a:off x="2142163" y="611756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4" name="四角形: 上の 2 つの角を丸める 293">
              <a:extLst>
                <a:ext uri="{FF2B5EF4-FFF2-40B4-BE49-F238E27FC236}">
                  <a16:creationId xmlns:a16="http://schemas.microsoft.com/office/drawing/2014/main" id="{FDBC0229-3C75-4ED4-8397-DB2C1F96140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喜界町</a:t>
              </a:r>
            </a:p>
          </p:txBody>
        </p:sp>
        <p:sp>
          <p:nvSpPr>
            <p:cNvPr id="295" name="四角形: 上の 2 つの角を丸める 294">
              <a:extLst>
                <a:ext uri="{FF2B5EF4-FFF2-40B4-BE49-F238E27FC236}">
                  <a16:creationId xmlns:a16="http://schemas.microsoft.com/office/drawing/2014/main" id="{41D151E9-25A5-4581-B6B8-FF84D036ED2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6" name="グループ化 295">
            <a:extLst>
              <a:ext uri="{FF2B5EF4-FFF2-40B4-BE49-F238E27FC236}">
                <a16:creationId xmlns:a16="http://schemas.microsoft.com/office/drawing/2014/main" id="{E72CCDA0-5B6D-41F3-9BAA-630740BD681F}"/>
              </a:ext>
            </a:extLst>
          </p:cNvPr>
          <p:cNvGrpSpPr/>
          <p:nvPr/>
        </p:nvGrpSpPr>
        <p:grpSpPr>
          <a:xfrm>
            <a:off x="198220" y="68018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7" name="四角形: 上の 2 つの角を丸める 296">
              <a:extLst>
                <a:ext uri="{FF2B5EF4-FFF2-40B4-BE49-F238E27FC236}">
                  <a16:creationId xmlns:a16="http://schemas.microsoft.com/office/drawing/2014/main" id="{77A057AE-FB4C-4397-8F6A-108988DB8E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瀬戸内町</a:t>
              </a:r>
            </a:p>
          </p:txBody>
        </p:sp>
        <p:sp>
          <p:nvSpPr>
            <p:cNvPr id="298" name="四角形: 上の 2 つの角を丸める 297">
              <a:extLst>
                <a:ext uri="{FF2B5EF4-FFF2-40B4-BE49-F238E27FC236}">
                  <a16:creationId xmlns:a16="http://schemas.microsoft.com/office/drawing/2014/main" id="{436615BA-48D3-4310-8A05-ACF131D38BB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9" name="グループ化 298">
            <a:extLst>
              <a:ext uri="{FF2B5EF4-FFF2-40B4-BE49-F238E27FC236}">
                <a16:creationId xmlns:a16="http://schemas.microsoft.com/office/drawing/2014/main" id="{2C528802-14EB-4581-BF24-3BDCBBA10DDA}"/>
              </a:ext>
            </a:extLst>
          </p:cNvPr>
          <p:cNvGrpSpPr/>
          <p:nvPr/>
        </p:nvGrpSpPr>
        <p:grpSpPr>
          <a:xfrm>
            <a:off x="96620" y="87195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0" name="四角形: 上の 2 つの角を丸める 299">
              <a:extLst>
                <a:ext uri="{FF2B5EF4-FFF2-40B4-BE49-F238E27FC236}">
                  <a16:creationId xmlns:a16="http://schemas.microsoft.com/office/drawing/2014/main" id="{442F0DD8-1406-4190-A2F9-890145CA47E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与論町</a:t>
              </a:r>
            </a:p>
          </p:txBody>
        </p:sp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391D1D1F-9BDF-4C80-A34A-D068498780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2" name="グループ化 301">
            <a:extLst>
              <a:ext uri="{FF2B5EF4-FFF2-40B4-BE49-F238E27FC236}">
                <a16:creationId xmlns:a16="http://schemas.microsoft.com/office/drawing/2014/main" id="{592E25D1-0A69-4A85-8115-9E5A21DE80F4}"/>
              </a:ext>
            </a:extLst>
          </p:cNvPr>
          <p:cNvGrpSpPr/>
          <p:nvPr/>
        </p:nvGrpSpPr>
        <p:grpSpPr>
          <a:xfrm>
            <a:off x="911960" y="91767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3" name="四角形: 上の 2 つの角を丸める 302">
              <a:extLst>
                <a:ext uri="{FF2B5EF4-FFF2-40B4-BE49-F238E27FC236}">
                  <a16:creationId xmlns:a16="http://schemas.microsoft.com/office/drawing/2014/main" id="{F7A678B5-47FF-4208-B936-C243E16CCE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知名町</a:t>
              </a:r>
            </a:p>
          </p:txBody>
        </p:sp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376080DA-B120-4D31-97DF-CCC467B8AEF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BB43E75C-D261-4364-9C4A-0CB73C11CAEC}"/>
              </a:ext>
            </a:extLst>
          </p:cNvPr>
          <p:cNvGrpSpPr/>
          <p:nvPr/>
        </p:nvGrpSpPr>
        <p:grpSpPr>
          <a:xfrm>
            <a:off x="1696820" y="874243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6" name="四角形: 上の 2 つの角を丸める 305">
              <a:extLst>
                <a:ext uri="{FF2B5EF4-FFF2-40B4-BE49-F238E27FC236}">
                  <a16:creationId xmlns:a16="http://schemas.microsoft.com/office/drawing/2014/main" id="{D663C624-8C87-4BB3-8016-BCF7696A903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和泊町</a:t>
              </a:r>
            </a:p>
          </p:txBody>
        </p:sp>
        <p:sp>
          <p:nvSpPr>
            <p:cNvPr id="307" name="四角形: 上の 2 つの角を丸める 306">
              <a:extLst>
                <a:ext uri="{FF2B5EF4-FFF2-40B4-BE49-F238E27FC236}">
                  <a16:creationId xmlns:a16="http://schemas.microsoft.com/office/drawing/2014/main" id="{22698475-62BA-40A3-AD91-2FFCA97693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4538D449-7C0F-4347-8B60-2290DF41CCB6}"/>
              </a:ext>
            </a:extLst>
          </p:cNvPr>
          <p:cNvGrpSpPr/>
          <p:nvPr/>
        </p:nvGrpSpPr>
        <p:grpSpPr>
          <a:xfrm>
            <a:off x="1590140" y="793471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9" name="四角形: 上の 2 つの角を丸める 308">
              <a:extLst>
                <a:ext uri="{FF2B5EF4-FFF2-40B4-BE49-F238E27FC236}">
                  <a16:creationId xmlns:a16="http://schemas.microsoft.com/office/drawing/2014/main" id="{27FB54CD-990A-48A6-9A39-34A784147BD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徳之島町</a:t>
              </a:r>
            </a:p>
          </p:txBody>
        </p:sp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A7FE2D43-6AE1-4976-9159-4E21C1A4649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1" name="グループ化 310">
            <a:extLst>
              <a:ext uri="{FF2B5EF4-FFF2-40B4-BE49-F238E27FC236}">
                <a16:creationId xmlns:a16="http://schemas.microsoft.com/office/drawing/2014/main" id="{EE04628B-E730-458F-A383-83D24CA84B12}"/>
              </a:ext>
            </a:extLst>
          </p:cNvPr>
          <p:cNvGrpSpPr/>
          <p:nvPr/>
        </p:nvGrpSpPr>
        <p:grpSpPr>
          <a:xfrm>
            <a:off x="477620" y="768360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2" name="四角形: 上の 2 つの角を丸める 311">
              <a:extLst>
                <a:ext uri="{FF2B5EF4-FFF2-40B4-BE49-F238E27FC236}">
                  <a16:creationId xmlns:a16="http://schemas.microsoft.com/office/drawing/2014/main" id="{7F41C79F-3111-4578-A655-8BDE11AC250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天城町</a:t>
              </a:r>
            </a:p>
          </p:txBody>
        </p:sp>
        <p:sp>
          <p:nvSpPr>
            <p:cNvPr id="313" name="四角形: 上の 2 つの角を丸める 312">
              <a:extLst>
                <a:ext uri="{FF2B5EF4-FFF2-40B4-BE49-F238E27FC236}">
                  <a16:creationId xmlns:a16="http://schemas.microsoft.com/office/drawing/2014/main" id="{3CBED2F2-E8FF-414A-88A9-DD70E90654A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4" name="グループ化 313">
            <a:extLst>
              <a:ext uri="{FF2B5EF4-FFF2-40B4-BE49-F238E27FC236}">
                <a16:creationId xmlns:a16="http://schemas.microsoft.com/office/drawing/2014/main" id="{DF35EFE8-1A27-4209-BF9A-9A028A0AEABE}"/>
              </a:ext>
            </a:extLst>
          </p:cNvPr>
          <p:cNvGrpSpPr/>
          <p:nvPr/>
        </p:nvGrpSpPr>
        <p:grpSpPr>
          <a:xfrm>
            <a:off x="477620" y="819379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5" name="四角形: 上の 2 つの角を丸める 314">
              <a:extLst>
                <a:ext uri="{FF2B5EF4-FFF2-40B4-BE49-F238E27FC236}">
                  <a16:creationId xmlns:a16="http://schemas.microsoft.com/office/drawing/2014/main" id="{FFDB730A-189C-4FD3-9F62-1770735644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伊仙町</a:t>
              </a:r>
            </a:p>
          </p:txBody>
        </p:sp>
        <p:sp>
          <p:nvSpPr>
            <p:cNvPr id="316" name="四角形: 上の 2 つの角を丸める 315">
              <a:extLst>
                <a:ext uri="{FF2B5EF4-FFF2-40B4-BE49-F238E27FC236}">
                  <a16:creationId xmlns:a16="http://schemas.microsoft.com/office/drawing/2014/main" id="{0AFF5742-6A89-47F2-B4C8-EB5DA1A7E31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7" name="グループ化 316">
            <a:extLst>
              <a:ext uri="{FF2B5EF4-FFF2-40B4-BE49-F238E27FC236}">
                <a16:creationId xmlns:a16="http://schemas.microsoft.com/office/drawing/2014/main" id="{0D907A1F-6BE1-42AB-8042-B27A3465138E}"/>
              </a:ext>
            </a:extLst>
          </p:cNvPr>
          <p:cNvGrpSpPr/>
          <p:nvPr/>
        </p:nvGrpSpPr>
        <p:grpSpPr>
          <a:xfrm>
            <a:off x="1721576" y="56224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8" name="四角形: 上の 2 つの角を丸める 317">
              <a:extLst>
                <a:ext uri="{FF2B5EF4-FFF2-40B4-BE49-F238E27FC236}">
                  <a16:creationId xmlns:a16="http://schemas.microsoft.com/office/drawing/2014/main" id="{E7F3B1A4-1720-4C6A-B7C4-03CFDD8FE19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龍郷町</a:t>
              </a:r>
            </a:p>
          </p:txBody>
        </p:sp>
        <p:sp>
          <p:nvSpPr>
            <p:cNvPr id="319" name="四角形: 上の 2 つの角を丸める 318">
              <a:extLst>
                <a:ext uri="{FF2B5EF4-FFF2-40B4-BE49-F238E27FC236}">
                  <a16:creationId xmlns:a16="http://schemas.microsoft.com/office/drawing/2014/main" id="{E3BF3993-5C1B-41DD-8B02-D0FF6A6BEAA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0" name="グループ化 319">
            <a:extLst>
              <a:ext uri="{FF2B5EF4-FFF2-40B4-BE49-F238E27FC236}">
                <a16:creationId xmlns:a16="http://schemas.microsoft.com/office/drawing/2014/main" id="{AA46A61E-E8F8-4875-BF5D-3811CA4E7095}"/>
              </a:ext>
            </a:extLst>
          </p:cNvPr>
          <p:cNvGrpSpPr/>
          <p:nvPr/>
        </p:nvGrpSpPr>
        <p:grpSpPr>
          <a:xfrm>
            <a:off x="616676" y="55843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1" name="四角形: 上の 2 つの角を丸める 320">
              <a:extLst>
                <a:ext uri="{FF2B5EF4-FFF2-40B4-BE49-F238E27FC236}">
                  <a16:creationId xmlns:a16="http://schemas.microsoft.com/office/drawing/2014/main" id="{696A27B1-D99C-49B7-B0C6-FF64CAE7F0B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大和村</a:t>
              </a:r>
            </a:p>
          </p:txBody>
        </p:sp>
        <p:sp>
          <p:nvSpPr>
            <p:cNvPr id="322" name="四角形: 上の 2 つの角を丸める 321">
              <a:extLst>
                <a:ext uri="{FF2B5EF4-FFF2-40B4-BE49-F238E27FC236}">
                  <a16:creationId xmlns:a16="http://schemas.microsoft.com/office/drawing/2014/main" id="{8FC9FF12-918C-4781-8DD2-16FA5FC8547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2" name="グループ化 381">
            <a:extLst>
              <a:ext uri="{FF2B5EF4-FFF2-40B4-BE49-F238E27FC236}">
                <a16:creationId xmlns:a16="http://schemas.microsoft.com/office/drawing/2014/main" id="{DCCCF791-9D87-4B0E-8835-14977C1008C1}"/>
              </a:ext>
            </a:extLst>
          </p:cNvPr>
          <p:cNvGrpSpPr/>
          <p:nvPr/>
        </p:nvGrpSpPr>
        <p:grpSpPr>
          <a:xfrm>
            <a:off x="220436" y="61329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3" name="四角形: 上の 2 つの角を丸める 382">
              <a:extLst>
                <a:ext uri="{FF2B5EF4-FFF2-40B4-BE49-F238E27FC236}">
                  <a16:creationId xmlns:a16="http://schemas.microsoft.com/office/drawing/2014/main" id="{F27EF247-1908-4899-AAC1-842AC82AC63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宇検村</a:t>
              </a:r>
            </a:p>
          </p:txBody>
        </p:sp>
        <p:sp>
          <p:nvSpPr>
            <p:cNvPr id="384" name="四角形: 上の 2 つの角を丸める 383">
              <a:extLst>
                <a:ext uri="{FF2B5EF4-FFF2-40B4-BE49-F238E27FC236}">
                  <a16:creationId xmlns:a16="http://schemas.microsoft.com/office/drawing/2014/main" id="{708373E5-BA89-452F-A970-737AA8B439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3777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43" name="Group 259"/>
          <p:cNvGrpSpPr>
            <a:grpSpLocks/>
          </p:cNvGrpSpPr>
          <p:nvPr/>
        </p:nvGrpSpPr>
        <p:grpSpPr bwMode="auto">
          <a:xfrm>
            <a:off x="341313" y="3665992"/>
            <a:ext cx="2702151" cy="5659437"/>
            <a:chOff x="301" y="2897"/>
            <a:chExt cx="2383" cy="4991"/>
          </a:xfrm>
        </p:grpSpPr>
        <p:sp>
          <p:nvSpPr>
            <p:cNvPr id="16644" name="Freeform 260"/>
            <p:cNvSpPr>
              <a:spLocks/>
            </p:cNvSpPr>
            <p:nvPr/>
          </p:nvSpPr>
          <p:spPr bwMode="auto">
            <a:xfrm>
              <a:off x="301" y="2897"/>
              <a:ext cx="1360" cy="1474"/>
            </a:xfrm>
            <a:custGeom>
              <a:avLst/>
              <a:gdLst>
                <a:gd name="T0" fmla="*/ 0 w 1361"/>
                <a:gd name="T1" fmla="*/ 0 h 1474"/>
                <a:gd name="T2" fmla="*/ 1361 w 1361"/>
                <a:gd name="T3" fmla="*/ 0 h 1474"/>
                <a:gd name="T4" fmla="*/ 1361 w 1361"/>
                <a:gd name="T5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1" h="1474">
                  <a:moveTo>
                    <a:pt x="0" y="0"/>
                  </a:moveTo>
                  <a:lnTo>
                    <a:pt x="1361" y="0"/>
                  </a:lnTo>
                  <a:lnTo>
                    <a:pt x="1361" y="1474"/>
                  </a:lnTo>
                </a:path>
              </a:pathLst>
            </a:custGeom>
            <a:noFill/>
            <a:ln w="1270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5" name="Freeform 261"/>
            <p:cNvSpPr>
              <a:spLocks/>
            </p:cNvSpPr>
            <p:nvPr/>
          </p:nvSpPr>
          <p:spPr bwMode="auto">
            <a:xfrm>
              <a:off x="302" y="4372"/>
              <a:ext cx="2382" cy="1928"/>
            </a:xfrm>
            <a:custGeom>
              <a:avLst/>
              <a:gdLst>
                <a:gd name="T0" fmla="*/ 0 w 2382"/>
                <a:gd name="T1" fmla="*/ 0 h 1928"/>
                <a:gd name="T2" fmla="*/ 2382 w 2382"/>
                <a:gd name="T3" fmla="*/ 0 h 1928"/>
                <a:gd name="T4" fmla="*/ 2382 w 2382"/>
                <a:gd name="T5" fmla="*/ 1928 h 1928"/>
                <a:gd name="T6" fmla="*/ 227 w 2382"/>
                <a:gd name="T7" fmla="*/ 192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2" h="1928">
                  <a:moveTo>
                    <a:pt x="0" y="0"/>
                  </a:moveTo>
                  <a:lnTo>
                    <a:pt x="2382" y="0"/>
                  </a:lnTo>
                  <a:lnTo>
                    <a:pt x="2382" y="1928"/>
                  </a:lnTo>
                  <a:lnTo>
                    <a:pt x="227" y="1928"/>
                  </a:lnTo>
                </a:path>
              </a:pathLst>
            </a:custGeom>
            <a:noFill/>
            <a:ln w="1270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6" name="Freeform 262"/>
            <p:cNvSpPr>
              <a:spLocks/>
            </p:cNvSpPr>
            <p:nvPr/>
          </p:nvSpPr>
          <p:spPr bwMode="auto">
            <a:xfrm>
              <a:off x="1777" y="6300"/>
              <a:ext cx="1" cy="1588"/>
            </a:xfrm>
            <a:custGeom>
              <a:avLst/>
              <a:gdLst>
                <a:gd name="T0" fmla="*/ 0 w 1"/>
                <a:gd name="T1" fmla="*/ 0 h 1588"/>
                <a:gd name="T2" fmla="*/ 0 w 1"/>
                <a:gd name="T3" fmla="*/ 158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588">
                  <a:moveTo>
                    <a:pt x="0" y="0"/>
                  </a:moveTo>
                  <a:cubicBezTo>
                    <a:pt x="0" y="0"/>
                    <a:pt x="0" y="794"/>
                    <a:pt x="0" y="1588"/>
                  </a:cubicBezTo>
                </a:path>
              </a:pathLst>
            </a:custGeom>
            <a:noFill/>
            <a:ln w="1270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7" name="Line 263"/>
            <p:cNvSpPr>
              <a:spLocks noChangeShapeType="1"/>
            </p:cNvSpPr>
            <p:nvPr/>
          </p:nvSpPr>
          <p:spPr bwMode="auto">
            <a:xfrm flipH="1">
              <a:off x="529" y="7321"/>
              <a:ext cx="1248" cy="0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8" name="Line 264"/>
            <p:cNvSpPr>
              <a:spLocks noChangeShapeType="1"/>
            </p:cNvSpPr>
            <p:nvPr/>
          </p:nvSpPr>
          <p:spPr bwMode="auto">
            <a:xfrm>
              <a:off x="756" y="7321"/>
              <a:ext cx="0" cy="567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283"/>
            </a:p>
          </p:txBody>
        </p:sp>
      </p:grpSp>
      <p:grpSp>
        <p:nvGrpSpPr>
          <p:cNvPr id="16733" name="Group 349"/>
          <p:cNvGrpSpPr>
            <a:grpSpLocks/>
          </p:cNvGrpSpPr>
          <p:nvPr/>
        </p:nvGrpSpPr>
        <p:grpSpPr bwMode="auto">
          <a:xfrm>
            <a:off x="149679" y="517072"/>
            <a:ext cx="5786438" cy="8743723"/>
            <a:chOff x="132" y="120"/>
            <a:chExt cx="5103" cy="7711"/>
          </a:xfrm>
        </p:grpSpPr>
        <p:sp>
          <p:nvSpPr>
            <p:cNvPr id="16657" name="Freeform 273"/>
            <p:cNvSpPr>
              <a:spLocks/>
            </p:cNvSpPr>
            <p:nvPr/>
          </p:nvSpPr>
          <p:spPr bwMode="auto">
            <a:xfrm>
              <a:off x="2570" y="6980"/>
              <a:ext cx="964" cy="851"/>
            </a:xfrm>
            <a:custGeom>
              <a:avLst/>
              <a:gdLst>
                <a:gd name="T0" fmla="*/ 908 w 964"/>
                <a:gd name="T1" fmla="*/ 227 h 851"/>
                <a:gd name="T2" fmla="*/ 964 w 964"/>
                <a:gd name="T3" fmla="*/ 227 h 851"/>
                <a:gd name="T4" fmla="*/ 964 w 964"/>
                <a:gd name="T5" fmla="*/ 454 h 851"/>
                <a:gd name="T6" fmla="*/ 908 w 964"/>
                <a:gd name="T7" fmla="*/ 454 h 851"/>
                <a:gd name="T8" fmla="*/ 908 w 964"/>
                <a:gd name="T9" fmla="*/ 624 h 851"/>
                <a:gd name="T10" fmla="*/ 851 w 964"/>
                <a:gd name="T11" fmla="*/ 624 h 851"/>
                <a:gd name="T12" fmla="*/ 851 w 964"/>
                <a:gd name="T13" fmla="*/ 681 h 851"/>
                <a:gd name="T14" fmla="*/ 738 w 964"/>
                <a:gd name="T15" fmla="*/ 681 h 851"/>
                <a:gd name="T16" fmla="*/ 738 w 964"/>
                <a:gd name="T17" fmla="*/ 794 h 851"/>
                <a:gd name="T18" fmla="*/ 624 w 964"/>
                <a:gd name="T19" fmla="*/ 794 h 851"/>
                <a:gd name="T20" fmla="*/ 624 w 964"/>
                <a:gd name="T21" fmla="*/ 851 h 851"/>
                <a:gd name="T22" fmla="*/ 341 w 964"/>
                <a:gd name="T23" fmla="*/ 851 h 851"/>
                <a:gd name="T24" fmla="*/ 341 w 964"/>
                <a:gd name="T25" fmla="*/ 794 h 851"/>
                <a:gd name="T26" fmla="*/ 170 w 964"/>
                <a:gd name="T27" fmla="*/ 794 h 851"/>
                <a:gd name="T28" fmla="*/ 170 w 964"/>
                <a:gd name="T29" fmla="*/ 681 h 851"/>
                <a:gd name="T30" fmla="*/ 114 w 964"/>
                <a:gd name="T31" fmla="*/ 681 h 851"/>
                <a:gd name="T32" fmla="*/ 114 w 964"/>
                <a:gd name="T33" fmla="*/ 511 h 851"/>
                <a:gd name="T34" fmla="*/ 57 w 964"/>
                <a:gd name="T35" fmla="*/ 511 h 851"/>
                <a:gd name="T36" fmla="*/ 57 w 964"/>
                <a:gd name="T37" fmla="*/ 341 h 851"/>
                <a:gd name="T38" fmla="*/ 0 w 964"/>
                <a:gd name="T39" fmla="*/ 341 h 851"/>
                <a:gd name="T40" fmla="*/ 0 w 964"/>
                <a:gd name="T41" fmla="*/ 227 h 851"/>
                <a:gd name="T42" fmla="*/ 170 w 964"/>
                <a:gd name="T43" fmla="*/ 227 h 851"/>
                <a:gd name="T44" fmla="*/ 170 w 964"/>
                <a:gd name="T45" fmla="*/ 171 h 851"/>
                <a:gd name="T46" fmla="*/ 227 w 964"/>
                <a:gd name="T47" fmla="*/ 171 h 851"/>
                <a:gd name="T48" fmla="*/ 227 w 964"/>
                <a:gd name="T49" fmla="*/ 114 h 851"/>
                <a:gd name="T50" fmla="*/ 284 w 964"/>
                <a:gd name="T51" fmla="*/ 114 h 851"/>
                <a:gd name="T52" fmla="*/ 284 w 964"/>
                <a:gd name="T53" fmla="*/ 0 h 851"/>
                <a:gd name="T54" fmla="*/ 567 w 964"/>
                <a:gd name="T55" fmla="*/ 0 h 851"/>
                <a:gd name="T56" fmla="*/ 567 w 964"/>
                <a:gd name="T57" fmla="*/ 57 h 851"/>
                <a:gd name="T58" fmla="*/ 624 w 964"/>
                <a:gd name="T59" fmla="*/ 57 h 851"/>
                <a:gd name="T60" fmla="*/ 624 w 964"/>
                <a:gd name="T61" fmla="*/ 114 h 851"/>
                <a:gd name="T62" fmla="*/ 738 w 964"/>
                <a:gd name="T63" fmla="*/ 114 h 851"/>
                <a:gd name="T64" fmla="*/ 738 w 964"/>
                <a:gd name="T65" fmla="*/ 171 h 851"/>
                <a:gd name="T66" fmla="*/ 851 w 964"/>
                <a:gd name="T67" fmla="*/ 171 h 851"/>
                <a:gd name="T68" fmla="*/ 851 w 964"/>
                <a:gd name="T69" fmla="*/ 227 h 851"/>
                <a:gd name="T70" fmla="*/ 908 w 964"/>
                <a:gd name="T71" fmla="*/ 22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64" h="851">
                  <a:moveTo>
                    <a:pt x="908" y="227"/>
                  </a:moveTo>
                  <a:lnTo>
                    <a:pt x="964" y="227"/>
                  </a:lnTo>
                  <a:lnTo>
                    <a:pt x="964" y="454"/>
                  </a:lnTo>
                  <a:lnTo>
                    <a:pt x="908" y="454"/>
                  </a:lnTo>
                  <a:lnTo>
                    <a:pt x="908" y="624"/>
                  </a:lnTo>
                  <a:lnTo>
                    <a:pt x="851" y="624"/>
                  </a:lnTo>
                  <a:lnTo>
                    <a:pt x="851" y="681"/>
                  </a:lnTo>
                  <a:lnTo>
                    <a:pt x="738" y="681"/>
                  </a:lnTo>
                  <a:lnTo>
                    <a:pt x="738" y="794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341" y="851"/>
                  </a:lnTo>
                  <a:lnTo>
                    <a:pt x="341" y="794"/>
                  </a:lnTo>
                  <a:lnTo>
                    <a:pt x="170" y="794"/>
                  </a:lnTo>
                  <a:lnTo>
                    <a:pt x="170" y="681"/>
                  </a:lnTo>
                  <a:lnTo>
                    <a:pt x="114" y="681"/>
                  </a:lnTo>
                  <a:lnTo>
                    <a:pt x="114" y="511"/>
                  </a:lnTo>
                  <a:lnTo>
                    <a:pt x="57" y="511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171"/>
                  </a:lnTo>
                  <a:lnTo>
                    <a:pt x="227" y="171"/>
                  </a:lnTo>
                  <a:lnTo>
                    <a:pt x="227" y="114"/>
                  </a:lnTo>
                  <a:lnTo>
                    <a:pt x="284" y="114"/>
                  </a:lnTo>
                  <a:lnTo>
                    <a:pt x="28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738" y="114"/>
                  </a:lnTo>
                  <a:lnTo>
                    <a:pt x="738" y="171"/>
                  </a:lnTo>
                  <a:lnTo>
                    <a:pt x="851" y="171"/>
                  </a:lnTo>
                  <a:lnTo>
                    <a:pt x="851" y="227"/>
                  </a:lnTo>
                  <a:lnTo>
                    <a:pt x="908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9" name="Freeform 275"/>
            <p:cNvSpPr>
              <a:spLocks/>
            </p:cNvSpPr>
            <p:nvPr/>
          </p:nvSpPr>
          <p:spPr bwMode="auto">
            <a:xfrm>
              <a:off x="416" y="7547"/>
              <a:ext cx="227" cy="227"/>
            </a:xfrm>
            <a:custGeom>
              <a:avLst/>
              <a:gdLst>
                <a:gd name="T0" fmla="*/ 170 w 227"/>
                <a:gd name="T1" fmla="*/ 227 h 227"/>
                <a:gd name="T2" fmla="*/ 56 w 227"/>
                <a:gd name="T3" fmla="*/ 227 h 227"/>
                <a:gd name="T4" fmla="*/ 56 w 227"/>
                <a:gd name="T5" fmla="*/ 171 h 227"/>
                <a:gd name="T6" fmla="*/ 0 w 227"/>
                <a:gd name="T7" fmla="*/ 171 h 227"/>
                <a:gd name="T8" fmla="*/ 0 w 227"/>
                <a:gd name="T9" fmla="*/ 114 h 227"/>
                <a:gd name="T10" fmla="*/ 56 w 227"/>
                <a:gd name="T11" fmla="*/ 114 h 227"/>
                <a:gd name="T12" fmla="*/ 56 w 227"/>
                <a:gd name="T13" fmla="*/ 0 h 227"/>
                <a:gd name="T14" fmla="*/ 170 w 227"/>
                <a:gd name="T15" fmla="*/ 0 h 227"/>
                <a:gd name="T16" fmla="*/ 170 w 227"/>
                <a:gd name="T17" fmla="*/ 57 h 227"/>
                <a:gd name="T18" fmla="*/ 227 w 227"/>
                <a:gd name="T19" fmla="*/ 57 h 227"/>
                <a:gd name="T20" fmla="*/ 227 w 227"/>
                <a:gd name="T21" fmla="*/ 227 h 227"/>
                <a:gd name="T22" fmla="*/ 170 w 227"/>
                <a:gd name="T2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227">
                  <a:moveTo>
                    <a:pt x="170" y="227"/>
                  </a:moveTo>
                  <a:lnTo>
                    <a:pt x="56" y="227"/>
                  </a:lnTo>
                  <a:lnTo>
                    <a:pt x="56" y="171"/>
                  </a:lnTo>
                  <a:lnTo>
                    <a:pt x="0" y="171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56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227"/>
                  </a:lnTo>
                  <a:lnTo>
                    <a:pt x="170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0" name="Freeform 276"/>
            <p:cNvSpPr>
              <a:spLocks/>
            </p:cNvSpPr>
            <p:nvPr/>
          </p:nvSpPr>
          <p:spPr bwMode="auto">
            <a:xfrm>
              <a:off x="926" y="7491"/>
              <a:ext cx="284" cy="283"/>
            </a:xfrm>
            <a:custGeom>
              <a:avLst/>
              <a:gdLst>
                <a:gd name="T0" fmla="*/ 0 w 284"/>
                <a:gd name="T1" fmla="*/ 0 h 283"/>
                <a:gd name="T2" fmla="*/ 0 w 284"/>
                <a:gd name="T3" fmla="*/ 227 h 283"/>
                <a:gd name="T4" fmla="*/ 57 w 284"/>
                <a:gd name="T5" fmla="*/ 227 h 283"/>
                <a:gd name="T6" fmla="*/ 57 w 284"/>
                <a:gd name="T7" fmla="*/ 283 h 283"/>
                <a:gd name="T8" fmla="*/ 227 w 284"/>
                <a:gd name="T9" fmla="*/ 283 h 283"/>
                <a:gd name="T10" fmla="*/ 227 w 284"/>
                <a:gd name="T11" fmla="*/ 227 h 283"/>
                <a:gd name="T12" fmla="*/ 284 w 284"/>
                <a:gd name="T13" fmla="*/ 227 h 283"/>
                <a:gd name="T14" fmla="*/ 284 w 284"/>
                <a:gd name="T15" fmla="*/ 113 h 283"/>
                <a:gd name="T16" fmla="*/ 170 w 284"/>
                <a:gd name="T17" fmla="*/ 113 h 283"/>
                <a:gd name="T18" fmla="*/ 170 w 284"/>
                <a:gd name="T19" fmla="*/ 56 h 283"/>
                <a:gd name="T20" fmla="*/ 113 w 284"/>
                <a:gd name="T21" fmla="*/ 56 h 283"/>
                <a:gd name="T22" fmla="*/ 113 w 284"/>
                <a:gd name="T23" fmla="*/ 0 h 283"/>
                <a:gd name="T24" fmla="*/ 0 w 284"/>
                <a:gd name="T2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4" h="283">
                  <a:moveTo>
                    <a:pt x="0" y="0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1" name="Freeform 277"/>
            <p:cNvSpPr>
              <a:spLocks/>
            </p:cNvSpPr>
            <p:nvPr/>
          </p:nvSpPr>
          <p:spPr bwMode="auto">
            <a:xfrm>
              <a:off x="1096" y="7377"/>
              <a:ext cx="454" cy="284"/>
            </a:xfrm>
            <a:custGeom>
              <a:avLst/>
              <a:gdLst>
                <a:gd name="T0" fmla="*/ 0 w 454"/>
                <a:gd name="T1" fmla="*/ 170 h 284"/>
                <a:gd name="T2" fmla="*/ 114 w 454"/>
                <a:gd name="T3" fmla="*/ 170 h 284"/>
                <a:gd name="T4" fmla="*/ 114 w 454"/>
                <a:gd name="T5" fmla="*/ 114 h 284"/>
                <a:gd name="T6" fmla="*/ 227 w 454"/>
                <a:gd name="T7" fmla="*/ 114 h 284"/>
                <a:gd name="T8" fmla="*/ 227 w 454"/>
                <a:gd name="T9" fmla="*/ 57 h 284"/>
                <a:gd name="T10" fmla="*/ 284 w 454"/>
                <a:gd name="T11" fmla="*/ 57 h 284"/>
                <a:gd name="T12" fmla="*/ 284 w 454"/>
                <a:gd name="T13" fmla="*/ 0 h 284"/>
                <a:gd name="T14" fmla="*/ 454 w 454"/>
                <a:gd name="T15" fmla="*/ 0 h 284"/>
                <a:gd name="T16" fmla="*/ 454 w 454"/>
                <a:gd name="T17" fmla="*/ 57 h 284"/>
                <a:gd name="T18" fmla="*/ 340 w 454"/>
                <a:gd name="T19" fmla="*/ 57 h 284"/>
                <a:gd name="T20" fmla="*/ 340 w 454"/>
                <a:gd name="T21" fmla="*/ 114 h 284"/>
                <a:gd name="T22" fmla="*/ 284 w 454"/>
                <a:gd name="T23" fmla="*/ 114 h 284"/>
                <a:gd name="T24" fmla="*/ 284 w 454"/>
                <a:gd name="T25" fmla="*/ 227 h 284"/>
                <a:gd name="T26" fmla="*/ 227 w 454"/>
                <a:gd name="T27" fmla="*/ 227 h 284"/>
                <a:gd name="T28" fmla="*/ 227 w 454"/>
                <a:gd name="T29" fmla="*/ 284 h 284"/>
                <a:gd name="T30" fmla="*/ 114 w 454"/>
                <a:gd name="T31" fmla="*/ 284 h 284"/>
                <a:gd name="T32" fmla="*/ 114 w 454"/>
                <a:gd name="T33" fmla="*/ 227 h 284"/>
                <a:gd name="T34" fmla="*/ 0 w 454"/>
                <a:gd name="T35" fmla="*/ 227 h 284"/>
                <a:gd name="T36" fmla="*/ 0 w 454"/>
                <a:gd name="T37" fmla="*/ 17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284">
                  <a:moveTo>
                    <a:pt x="0" y="170"/>
                  </a:moveTo>
                  <a:lnTo>
                    <a:pt x="114" y="170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284" y="114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2" name="Freeform 278"/>
            <p:cNvSpPr>
              <a:spLocks/>
            </p:cNvSpPr>
            <p:nvPr/>
          </p:nvSpPr>
          <p:spPr bwMode="auto">
            <a:xfrm>
              <a:off x="983" y="6924"/>
              <a:ext cx="397" cy="340"/>
            </a:xfrm>
            <a:custGeom>
              <a:avLst/>
              <a:gdLst>
                <a:gd name="T0" fmla="*/ 340 w 397"/>
                <a:gd name="T1" fmla="*/ 283 h 340"/>
                <a:gd name="T2" fmla="*/ 283 w 397"/>
                <a:gd name="T3" fmla="*/ 283 h 340"/>
                <a:gd name="T4" fmla="*/ 283 w 397"/>
                <a:gd name="T5" fmla="*/ 340 h 340"/>
                <a:gd name="T6" fmla="*/ 113 w 397"/>
                <a:gd name="T7" fmla="*/ 340 h 340"/>
                <a:gd name="T8" fmla="*/ 113 w 397"/>
                <a:gd name="T9" fmla="*/ 170 h 340"/>
                <a:gd name="T10" fmla="*/ 0 w 397"/>
                <a:gd name="T11" fmla="*/ 170 h 340"/>
                <a:gd name="T12" fmla="*/ 0 w 397"/>
                <a:gd name="T13" fmla="*/ 56 h 340"/>
                <a:gd name="T14" fmla="*/ 56 w 397"/>
                <a:gd name="T15" fmla="*/ 56 h 340"/>
                <a:gd name="T16" fmla="*/ 56 w 397"/>
                <a:gd name="T17" fmla="*/ 0 h 340"/>
                <a:gd name="T18" fmla="*/ 227 w 397"/>
                <a:gd name="T19" fmla="*/ 0 h 340"/>
                <a:gd name="T20" fmla="*/ 227 w 397"/>
                <a:gd name="T21" fmla="*/ 113 h 340"/>
                <a:gd name="T22" fmla="*/ 340 w 397"/>
                <a:gd name="T23" fmla="*/ 113 h 340"/>
                <a:gd name="T24" fmla="*/ 340 w 397"/>
                <a:gd name="T25" fmla="*/ 170 h 340"/>
                <a:gd name="T26" fmla="*/ 397 w 397"/>
                <a:gd name="T27" fmla="*/ 170 h 340"/>
                <a:gd name="T28" fmla="*/ 397 w 397"/>
                <a:gd name="T29" fmla="*/ 227 h 340"/>
                <a:gd name="T30" fmla="*/ 340 w 397"/>
                <a:gd name="T31" fmla="*/ 227 h 340"/>
                <a:gd name="T32" fmla="*/ 340 w 397"/>
                <a:gd name="T33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40">
                  <a:moveTo>
                    <a:pt x="340" y="283"/>
                  </a:moveTo>
                  <a:lnTo>
                    <a:pt x="283" y="283"/>
                  </a:lnTo>
                  <a:lnTo>
                    <a:pt x="283" y="340"/>
                  </a:lnTo>
                  <a:lnTo>
                    <a:pt x="113" y="340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56"/>
                  </a:lnTo>
                  <a:lnTo>
                    <a:pt x="56" y="56"/>
                  </a:lnTo>
                  <a:lnTo>
                    <a:pt x="56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3" name="Freeform 279"/>
            <p:cNvSpPr>
              <a:spLocks/>
            </p:cNvSpPr>
            <p:nvPr/>
          </p:nvSpPr>
          <p:spPr bwMode="auto">
            <a:xfrm>
              <a:off x="1096" y="6413"/>
              <a:ext cx="397" cy="681"/>
            </a:xfrm>
            <a:custGeom>
              <a:avLst/>
              <a:gdLst>
                <a:gd name="T0" fmla="*/ 114 w 397"/>
                <a:gd name="T1" fmla="*/ 511 h 681"/>
                <a:gd name="T2" fmla="*/ 170 w 397"/>
                <a:gd name="T3" fmla="*/ 511 h 681"/>
                <a:gd name="T4" fmla="*/ 170 w 397"/>
                <a:gd name="T5" fmla="*/ 341 h 681"/>
                <a:gd name="T6" fmla="*/ 57 w 397"/>
                <a:gd name="T7" fmla="*/ 341 h 681"/>
                <a:gd name="T8" fmla="*/ 57 w 397"/>
                <a:gd name="T9" fmla="*/ 114 h 681"/>
                <a:gd name="T10" fmla="*/ 0 w 397"/>
                <a:gd name="T11" fmla="*/ 114 h 681"/>
                <a:gd name="T12" fmla="*/ 0 w 397"/>
                <a:gd name="T13" fmla="*/ 0 h 681"/>
                <a:gd name="T14" fmla="*/ 170 w 397"/>
                <a:gd name="T15" fmla="*/ 0 h 681"/>
                <a:gd name="T16" fmla="*/ 170 w 397"/>
                <a:gd name="T17" fmla="*/ 284 h 681"/>
                <a:gd name="T18" fmla="*/ 284 w 397"/>
                <a:gd name="T19" fmla="*/ 284 h 681"/>
                <a:gd name="T20" fmla="*/ 284 w 397"/>
                <a:gd name="T21" fmla="*/ 397 h 681"/>
                <a:gd name="T22" fmla="*/ 397 w 397"/>
                <a:gd name="T23" fmla="*/ 397 h 681"/>
                <a:gd name="T24" fmla="*/ 397 w 397"/>
                <a:gd name="T25" fmla="*/ 511 h 681"/>
                <a:gd name="T26" fmla="*/ 340 w 397"/>
                <a:gd name="T27" fmla="*/ 511 h 681"/>
                <a:gd name="T28" fmla="*/ 340 w 397"/>
                <a:gd name="T29" fmla="*/ 624 h 681"/>
                <a:gd name="T30" fmla="*/ 284 w 397"/>
                <a:gd name="T31" fmla="*/ 624 h 681"/>
                <a:gd name="T32" fmla="*/ 284 w 397"/>
                <a:gd name="T33" fmla="*/ 681 h 681"/>
                <a:gd name="T34" fmla="*/ 227 w 397"/>
                <a:gd name="T35" fmla="*/ 681 h 681"/>
                <a:gd name="T36" fmla="*/ 227 w 397"/>
                <a:gd name="T37" fmla="*/ 624 h 681"/>
                <a:gd name="T38" fmla="*/ 114 w 397"/>
                <a:gd name="T39" fmla="*/ 624 h 681"/>
                <a:gd name="T40" fmla="*/ 114 w 397"/>
                <a:gd name="T41" fmla="*/ 51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681">
                  <a:moveTo>
                    <a:pt x="114" y="511"/>
                  </a:moveTo>
                  <a:lnTo>
                    <a:pt x="170" y="511"/>
                  </a:lnTo>
                  <a:lnTo>
                    <a:pt x="170" y="341"/>
                  </a:lnTo>
                  <a:lnTo>
                    <a:pt x="57" y="341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284"/>
                  </a:lnTo>
                  <a:lnTo>
                    <a:pt x="284" y="284"/>
                  </a:lnTo>
                  <a:lnTo>
                    <a:pt x="284" y="397"/>
                  </a:lnTo>
                  <a:lnTo>
                    <a:pt x="397" y="397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114" y="624"/>
                  </a:lnTo>
                  <a:lnTo>
                    <a:pt x="114" y="51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4" name="Freeform 280"/>
            <p:cNvSpPr>
              <a:spLocks/>
            </p:cNvSpPr>
            <p:nvPr/>
          </p:nvSpPr>
          <p:spPr bwMode="auto">
            <a:xfrm>
              <a:off x="983" y="6413"/>
              <a:ext cx="283" cy="511"/>
            </a:xfrm>
            <a:custGeom>
              <a:avLst/>
              <a:gdLst>
                <a:gd name="T0" fmla="*/ 56 w 283"/>
                <a:gd name="T1" fmla="*/ 0 h 511"/>
                <a:gd name="T2" fmla="*/ 113 w 283"/>
                <a:gd name="T3" fmla="*/ 0 h 511"/>
                <a:gd name="T4" fmla="*/ 113 w 283"/>
                <a:gd name="T5" fmla="*/ 114 h 511"/>
                <a:gd name="T6" fmla="*/ 170 w 283"/>
                <a:gd name="T7" fmla="*/ 114 h 511"/>
                <a:gd name="T8" fmla="*/ 170 w 283"/>
                <a:gd name="T9" fmla="*/ 341 h 511"/>
                <a:gd name="T10" fmla="*/ 283 w 283"/>
                <a:gd name="T11" fmla="*/ 341 h 511"/>
                <a:gd name="T12" fmla="*/ 283 w 283"/>
                <a:gd name="T13" fmla="*/ 511 h 511"/>
                <a:gd name="T14" fmla="*/ 56 w 283"/>
                <a:gd name="T15" fmla="*/ 511 h 511"/>
                <a:gd name="T16" fmla="*/ 56 w 283"/>
                <a:gd name="T17" fmla="*/ 397 h 511"/>
                <a:gd name="T18" fmla="*/ 0 w 283"/>
                <a:gd name="T19" fmla="*/ 397 h 511"/>
                <a:gd name="T20" fmla="*/ 0 w 283"/>
                <a:gd name="T21" fmla="*/ 57 h 511"/>
                <a:gd name="T22" fmla="*/ 56 w 283"/>
                <a:gd name="T23" fmla="*/ 57 h 511"/>
                <a:gd name="T24" fmla="*/ 56 w 283"/>
                <a:gd name="T25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511">
                  <a:moveTo>
                    <a:pt x="56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341"/>
                  </a:lnTo>
                  <a:lnTo>
                    <a:pt x="283" y="341"/>
                  </a:lnTo>
                  <a:lnTo>
                    <a:pt x="283" y="511"/>
                  </a:lnTo>
                  <a:lnTo>
                    <a:pt x="56" y="511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5" name="Freeform 281"/>
            <p:cNvSpPr>
              <a:spLocks/>
            </p:cNvSpPr>
            <p:nvPr/>
          </p:nvSpPr>
          <p:spPr bwMode="auto">
            <a:xfrm>
              <a:off x="189" y="6073"/>
              <a:ext cx="113" cy="170"/>
            </a:xfrm>
            <a:custGeom>
              <a:avLst/>
              <a:gdLst>
                <a:gd name="T0" fmla="*/ 56 w 113"/>
                <a:gd name="T1" fmla="*/ 0 h 170"/>
                <a:gd name="T2" fmla="*/ 56 w 113"/>
                <a:gd name="T3" fmla="*/ 57 h 170"/>
                <a:gd name="T4" fmla="*/ 0 w 113"/>
                <a:gd name="T5" fmla="*/ 57 h 170"/>
                <a:gd name="T6" fmla="*/ 0 w 113"/>
                <a:gd name="T7" fmla="*/ 170 h 170"/>
                <a:gd name="T8" fmla="*/ 113 w 113"/>
                <a:gd name="T9" fmla="*/ 170 h 170"/>
                <a:gd name="T10" fmla="*/ 113 w 113"/>
                <a:gd name="T11" fmla="*/ 0 h 170"/>
                <a:gd name="T12" fmla="*/ 56 w 113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70">
                  <a:moveTo>
                    <a:pt x="56" y="0"/>
                  </a:move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7" name="Freeform 283"/>
            <p:cNvSpPr>
              <a:spLocks/>
            </p:cNvSpPr>
            <p:nvPr/>
          </p:nvSpPr>
          <p:spPr bwMode="auto">
            <a:xfrm>
              <a:off x="359" y="6130"/>
              <a:ext cx="226" cy="113"/>
            </a:xfrm>
            <a:custGeom>
              <a:avLst/>
              <a:gdLst>
                <a:gd name="T0" fmla="*/ 0 w 226"/>
                <a:gd name="T1" fmla="*/ 0 h 113"/>
                <a:gd name="T2" fmla="*/ 0 w 226"/>
                <a:gd name="T3" fmla="*/ 57 h 113"/>
                <a:gd name="T4" fmla="*/ 113 w 226"/>
                <a:gd name="T5" fmla="*/ 57 h 113"/>
                <a:gd name="T6" fmla="*/ 113 w 226"/>
                <a:gd name="T7" fmla="*/ 113 h 113"/>
                <a:gd name="T8" fmla="*/ 226 w 226"/>
                <a:gd name="T9" fmla="*/ 113 h 113"/>
                <a:gd name="T10" fmla="*/ 226 w 226"/>
                <a:gd name="T11" fmla="*/ 57 h 113"/>
                <a:gd name="T12" fmla="*/ 170 w 226"/>
                <a:gd name="T13" fmla="*/ 57 h 113"/>
                <a:gd name="T14" fmla="*/ 170 w 226"/>
                <a:gd name="T15" fmla="*/ 0 h 113"/>
                <a:gd name="T16" fmla="*/ 0 w 226"/>
                <a:gd name="T1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113">
                  <a:moveTo>
                    <a:pt x="0" y="0"/>
                  </a:moveTo>
                  <a:lnTo>
                    <a:pt x="0" y="57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226" y="113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9" name="Freeform 285"/>
            <p:cNvSpPr>
              <a:spLocks/>
            </p:cNvSpPr>
            <p:nvPr/>
          </p:nvSpPr>
          <p:spPr bwMode="auto">
            <a:xfrm>
              <a:off x="302" y="5563"/>
              <a:ext cx="567" cy="510"/>
            </a:xfrm>
            <a:custGeom>
              <a:avLst/>
              <a:gdLst>
                <a:gd name="T0" fmla="*/ 0 w 567"/>
                <a:gd name="T1" fmla="*/ 57 h 510"/>
                <a:gd name="T2" fmla="*/ 57 w 567"/>
                <a:gd name="T3" fmla="*/ 57 h 510"/>
                <a:gd name="T4" fmla="*/ 57 w 567"/>
                <a:gd name="T5" fmla="*/ 0 h 510"/>
                <a:gd name="T6" fmla="*/ 113 w 567"/>
                <a:gd name="T7" fmla="*/ 0 h 510"/>
                <a:gd name="T8" fmla="*/ 113 w 567"/>
                <a:gd name="T9" fmla="*/ 57 h 510"/>
                <a:gd name="T10" fmla="*/ 170 w 567"/>
                <a:gd name="T11" fmla="*/ 57 h 510"/>
                <a:gd name="T12" fmla="*/ 170 w 567"/>
                <a:gd name="T13" fmla="*/ 170 h 510"/>
                <a:gd name="T14" fmla="*/ 283 w 567"/>
                <a:gd name="T15" fmla="*/ 170 h 510"/>
                <a:gd name="T16" fmla="*/ 283 w 567"/>
                <a:gd name="T17" fmla="*/ 283 h 510"/>
                <a:gd name="T18" fmla="*/ 397 w 567"/>
                <a:gd name="T19" fmla="*/ 283 h 510"/>
                <a:gd name="T20" fmla="*/ 397 w 567"/>
                <a:gd name="T21" fmla="*/ 340 h 510"/>
                <a:gd name="T22" fmla="*/ 567 w 567"/>
                <a:gd name="T23" fmla="*/ 340 h 510"/>
                <a:gd name="T24" fmla="*/ 567 w 567"/>
                <a:gd name="T25" fmla="*/ 454 h 510"/>
                <a:gd name="T26" fmla="*/ 510 w 567"/>
                <a:gd name="T27" fmla="*/ 454 h 510"/>
                <a:gd name="T28" fmla="*/ 510 w 567"/>
                <a:gd name="T29" fmla="*/ 510 h 510"/>
                <a:gd name="T30" fmla="*/ 454 w 567"/>
                <a:gd name="T31" fmla="*/ 510 h 510"/>
                <a:gd name="T32" fmla="*/ 454 w 567"/>
                <a:gd name="T33" fmla="*/ 454 h 510"/>
                <a:gd name="T34" fmla="*/ 397 w 567"/>
                <a:gd name="T35" fmla="*/ 454 h 510"/>
                <a:gd name="T36" fmla="*/ 340 w 567"/>
                <a:gd name="T37" fmla="*/ 454 h 510"/>
                <a:gd name="T38" fmla="*/ 340 w 567"/>
                <a:gd name="T39" fmla="*/ 510 h 510"/>
                <a:gd name="T40" fmla="*/ 283 w 567"/>
                <a:gd name="T41" fmla="*/ 510 h 510"/>
                <a:gd name="T42" fmla="*/ 283 w 567"/>
                <a:gd name="T43" fmla="*/ 340 h 510"/>
                <a:gd name="T44" fmla="*/ 227 w 567"/>
                <a:gd name="T45" fmla="*/ 340 h 510"/>
                <a:gd name="T46" fmla="*/ 227 w 567"/>
                <a:gd name="T47" fmla="*/ 397 h 510"/>
                <a:gd name="T48" fmla="*/ 170 w 567"/>
                <a:gd name="T49" fmla="*/ 397 h 510"/>
                <a:gd name="T50" fmla="*/ 170 w 567"/>
                <a:gd name="T51" fmla="*/ 454 h 510"/>
                <a:gd name="T52" fmla="*/ 113 w 567"/>
                <a:gd name="T53" fmla="*/ 454 h 510"/>
                <a:gd name="T54" fmla="*/ 113 w 567"/>
                <a:gd name="T55" fmla="*/ 227 h 510"/>
                <a:gd name="T56" fmla="*/ 57 w 567"/>
                <a:gd name="T57" fmla="*/ 227 h 510"/>
                <a:gd name="T58" fmla="*/ 57 w 567"/>
                <a:gd name="T59" fmla="*/ 113 h 510"/>
                <a:gd name="T60" fmla="*/ 0 w 567"/>
                <a:gd name="T61" fmla="*/ 113 h 510"/>
                <a:gd name="T62" fmla="*/ 0 w 567"/>
                <a:gd name="T63" fmla="*/ 5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67" h="510">
                  <a:moveTo>
                    <a:pt x="0" y="57"/>
                  </a:moveTo>
                  <a:lnTo>
                    <a:pt x="57" y="57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83" y="283"/>
                  </a:lnTo>
                  <a:lnTo>
                    <a:pt x="397" y="283"/>
                  </a:lnTo>
                  <a:lnTo>
                    <a:pt x="397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510" y="510"/>
                  </a:lnTo>
                  <a:lnTo>
                    <a:pt x="454" y="510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0" name="Freeform 286"/>
            <p:cNvSpPr>
              <a:spLocks/>
            </p:cNvSpPr>
            <p:nvPr/>
          </p:nvSpPr>
          <p:spPr bwMode="auto">
            <a:xfrm>
              <a:off x="132" y="5393"/>
              <a:ext cx="964" cy="510"/>
            </a:xfrm>
            <a:custGeom>
              <a:avLst/>
              <a:gdLst>
                <a:gd name="T0" fmla="*/ 0 w 964"/>
                <a:gd name="T1" fmla="*/ 0 h 510"/>
                <a:gd name="T2" fmla="*/ 170 w 964"/>
                <a:gd name="T3" fmla="*/ 0 h 510"/>
                <a:gd name="T4" fmla="*/ 170 w 964"/>
                <a:gd name="T5" fmla="*/ 57 h 510"/>
                <a:gd name="T6" fmla="*/ 737 w 964"/>
                <a:gd name="T7" fmla="*/ 57 h 510"/>
                <a:gd name="T8" fmla="*/ 737 w 964"/>
                <a:gd name="T9" fmla="*/ 113 h 510"/>
                <a:gd name="T10" fmla="*/ 794 w 964"/>
                <a:gd name="T11" fmla="*/ 113 h 510"/>
                <a:gd name="T12" fmla="*/ 794 w 964"/>
                <a:gd name="T13" fmla="*/ 170 h 510"/>
                <a:gd name="T14" fmla="*/ 964 w 964"/>
                <a:gd name="T15" fmla="*/ 170 h 510"/>
                <a:gd name="T16" fmla="*/ 964 w 964"/>
                <a:gd name="T17" fmla="*/ 227 h 510"/>
                <a:gd name="T18" fmla="*/ 907 w 964"/>
                <a:gd name="T19" fmla="*/ 227 h 510"/>
                <a:gd name="T20" fmla="*/ 907 w 964"/>
                <a:gd name="T21" fmla="*/ 340 h 510"/>
                <a:gd name="T22" fmla="*/ 794 w 964"/>
                <a:gd name="T23" fmla="*/ 340 h 510"/>
                <a:gd name="T24" fmla="*/ 794 w 964"/>
                <a:gd name="T25" fmla="*/ 283 h 510"/>
                <a:gd name="T26" fmla="*/ 737 w 964"/>
                <a:gd name="T27" fmla="*/ 283 h 510"/>
                <a:gd name="T28" fmla="*/ 737 w 964"/>
                <a:gd name="T29" fmla="*/ 397 h 510"/>
                <a:gd name="T30" fmla="*/ 794 w 964"/>
                <a:gd name="T31" fmla="*/ 397 h 510"/>
                <a:gd name="T32" fmla="*/ 794 w 964"/>
                <a:gd name="T33" fmla="*/ 510 h 510"/>
                <a:gd name="T34" fmla="*/ 737 w 964"/>
                <a:gd name="T35" fmla="*/ 510 h 510"/>
                <a:gd name="T36" fmla="*/ 737 w 964"/>
                <a:gd name="T37" fmla="*/ 453 h 510"/>
                <a:gd name="T38" fmla="*/ 624 w 964"/>
                <a:gd name="T39" fmla="*/ 453 h 510"/>
                <a:gd name="T40" fmla="*/ 624 w 964"/>
                <a:gd name="T41" fmla="*/ 397 h 510"/>
                <a:gd name="T42" fmla="*/ 567 w 964"/>
                <a:gd name="T43" fmla="*/ 397 h 510"/>
                <a:gd name="T44" fmla="*/ 567 w 964"/>
                <a:gd name="T45" fmla="*/ 340 h 510"/>
                <a:gd name="T46" fmla="*/ 510 w 964"/>
                <a:gd name="T47" fmla="*/ 340 h 510"/>
                <a:gd name="T48" fmla="*/ 510 w 964"/>
                <a:gd name="T49" fmla="*/ 283 h 510"/>
                <a:gd name="T50" fmla="*/ 453 w 964"/>
                <a:gd name="T51" fmla="*/ 283 h 510"/>
                <a:gd name="T52" fmla="*/ 453 w 964"/>
                <a:gd name="T53" fmla="*/ 113 h 510"/>
                <a:gd name="T54" fmla="*/ 397 w 964"/>
                <a:gd name="T55" fmla="*/ 113 h 510"/>
                <a:gd name="T56" fmla="*/ 397 w 964"/>
                <a:gd name="T57" fmla="*/ 170 h 510"/>
                <a:gd name="T58" fmla="*/ 340 w 964"/>
                <a:gd name="T59" fmla="*/ 170 h 510"/>
                <a:gd name="T60" fmla="*/ 340 w 964"/>
                <a:gd name="T61" fmla="*/ 113 h 510"/>
                <a:gd name="T62" fmla="*/ 113 w 964"/>
                <a:gd name="T63" fmla="*/ 113 h 510"/>
                <a:gd name="T64" fmla="*/ 113 w 964"/>
                <a:gd name="T65" fmla="*/ 57 h 510"/>
                <a:gd name="T66" fmla="*/ 0 w 964"/>
                <a:gd name="T67" fmla="*/ 57 h 510"/>
                <a:gd name="T68" fmla="*/ 0 w 964"/>
                <a:gd name="T6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64" h="510">
                  <a:moveTo>
                    <a:pt x="0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964" y="170"/>
                  </a:lnTo>
                  <a:lnTo>
                    <a:pt x="964" y="227"/>
                  </a:lnTo>
                  <a:lnTo>
                    <a:pt x="907" y="227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453"/>
                  </a:lnTo>
                  <a:lnTo>
                    <a:pt x="624" y="453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453" y="283"/>
                  </a:lnTo>
                  <a:lnTo>
                    <a:pt x="453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2" name="Freeform 288"/>
            <p:cNvSpPr>
              <a:spLocks/>
            </p:cNvSpPr>
            <p:nvPr/>
          </p:nvSpPr>
          <p:spPr bwMode="auto">
            <a:xfrm>
              <a:off x="245" y="5166"/>
              <a:ext cx="681" cy="284"/>
            </a:xfrm>
            <a:custGeom>
              <a:avLst/>
              <a:gdLst>
                <a:gd name="T0" fmla="*/ 624 w 681"/>
                <a:gd name="T1" fmla="*/ 284 h 284"/>
                <a:gd name="T2" fmla="*/ 624 w 681"/>
                <a:gd name="T3" fmla="*/ 227 h 284"/>
                <a:gd name="T4" fmla="*/ 681 w 681"/>
                <a:gd name="T5" fmla="*/ 227 h 284"/>
                <a:gd name="T6" fmla="*/ 681 w 681"/>
                <a:gd name="T7" fmla="*/ 113 h 284"/>
                <a:gd name="T8" fmla="*/ 511 w 681"/>
                <a:gd name="T9" fmla="*/ 113 h 284"/>
                <a:gd name="T10" fmla="*/ 511 w 681"/>
                <a:gd name="T11" fmla="*/ 57 h 284"/>
                <a:gd name="T12" fmla="*/ 340 w 681"/>
                <a:gd name="T13" fmla="*/ 57 h 284"/>
                <a:gd name="T14" fmla="*/ 340 w 681"/>
                <a:gd name="T15" fmla="*/ 0 h 284"/>
                <a:gd name="T16" fmla="*/ 170 w 681"/>
                <a:gd name="T17" fmla="*/ 0 h 284"/>
                <a:gd name="T18" fmla="*/ 170 w 681"/>
                <a:gd name="T19" fmla="*/ 57 h 284"/>
                <a:gd name="T20" fmla="*/ 227 w 681"/>
                <a:gd name="T21" fmla="*/ 57 h 284"/>
                <a:gd name="T22" fmla="*/ 227 w 681"/>
                <a:gd name="T23" fmla="*/ 113 h 284"/>
                <a:gd name="T24" fmla="*/ 454 w 681"/>
                <a:gd name="T25" fmla="*/ 113 h 284"/>
                <a:gd name="T26" fmla="*/ 454 w 681"/>
                <a:gd name="T27" fmla="*/ 170 h 284"/>
                <a:gd name="T28" fmla="*/ 170 w 681"/>
                <a:gd name="T29" fmla="*/ 170 h 284"/>
                <a:gd name="T30" fmla="*/ 170 w 681"/>
                <a:gd name="T31" fmla="*/ 227 h 284"/>
                <a:gd name="T32" fmla="*/ 114 w 681"/>
                <a:gd name="T33" fmla="*/ 227 h 284"/>
                <a:gd name="T34" fmla="*/ 114 w 681"/>
                <a:gd name="T35" fmla="*/ 170 h 284"/>
                <a:gd name="T36" fmla="*/ 0 w 681"/>
                <a:gd name="T37" fmla="*/ 170 h 284"/>
                <a:gd name="T38" fmla="*/ 0 w 681"/>
                <a:gd name="T39" fmla="*/ 227 h 284"/>
                <a:gd name="T40" fmla="*/ 57 w 681"/>
                <a:gd name="T41" fmla="*/ 227 h 284"/>
                <a:gd name="T42" fmla="*/ 57 w 681"/>
                <a:gd name="T43" fmla="*/ 284 h 284"/>
                <a:gd name="T44" fmla="*/ 624 w 681"/>
                <a:gd name="T45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284">
                  <a:moveTo>
                    <a:pt x="624" y="284"/>
                  </a:moveTo>
                  <a:lnTo>
                    <a:pt x="624" y="227"/>
                  </a:lnTo>
                  <a:lnTo>
                    <a:pt x="681" y="227"/>
                  </a:lnTo>
                  <a:lnTo>
                    <a:pt x="681" y="113"/>
                  </a:lnTo>
                  <a:lnTo>
                    <a:pt x="511" y="113"/>
                  </a:lnTo>
                  <a:lnTo>
                    <a:pt x="511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624" y="28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3" name="Freeform 289"/>
            <p:cNvSpPr>
              <a:spLocks/>
            </p:cNvSpPr>
            <p:nvPr/>
          </p:nvSpPr>
          <p:spPr bwMode="auto">
            <a:xfrm>
              <a:off x="585" y="4996"/>
              <a:ext cx="511" cy="283"/>
            </a:xfrm>
            <a:custGeom>
              <a:avLst/>
              <a:gdLst>
                <a:gd name="T0" fmla="*/ 0 w 511"/>
                <a:gd name="T1" fmla="*/ 113 h 283"/>
                <a:gd name="T2" fmla="*/ 0 w 511"/>
                <a:gd name="T3" fmla="*/ 227 h 283"/>
                <a:gd name="T4" fmla="*/ 171 w 511"/>
                <a:gd name="T5" fmla="*/ 227 h 283"/>
                <a:gd name="T6" fmla="*/ 171 w 511"/>
                <a:gd name="T7" fmla="*/ 283 h 283"/>
                <a:gd name="T8" fmla="*/ 341 w 511"/>
                <a:gd name="T9" fmla="*/ 283 h 283"/>
                <a:gd name="T10" fmla="*/ 341 w 511"/>
                <a:gd name="T11" fmla="*/ 227 h 283"/>
                <a:gd name="T12" fmla="*/ 454 w 511"/>
                <a:gd name="T13" fmla="*/ 227 h 283"/>
                <a:gd name="T14" fmla="*/ 454 w 511"/>
                <a:gd name="T15" fmla="*/ 170 h 283"/>
                <a:gd name="T16" fmla="*/ 511 w 511"/>
                <a:gd name="T17" fmla="*/ 170 h 283"/>
                <a:gd name="T18" fmla="*/ 511 w 511"/>
                <a:gd name="T19" fmla="*/ 0 h 283"/>
                <a:gd name="T20" fmla="*/ 171 w 511"/>
                <a:gd name="T21" fmla="*/ 0 h 283"/>
                <a:gd name="T22" fmla="*/ 171 w 511"/>
                <a:gd name="T23" fmla="*/ 57 h 283"/>
                <a:gd name="T24" fmla="*/ 114 w 511"/>
                <a:gd name="T25" fmla="*/ 57 h 283"/>
                <a:gd name="T26" fmla="*/ 114 w 511"/>
                <a:gd name="T27" fmla="*/ 113 h 283"/>
                <a:gd name="T28" fmla="*/ 0 w 511"/>
                <a:gd name="T29" fmla="*/ 1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1" h="283">
                  <a:moveTo>
                    <a:pt x="0" y="113"/>
                  </a:moveTo>
                  <a:lnTo>
                    <a:pt x="0" y="227"/>
                  </a:lnTo>
                  <a:lnTo>
                    <a:pt x="171" y="227"/>
                  </a:lnTo>
                  <a:lnTo>
                    <a:pt x="171" y="283"/>
                  </a:lnTo>
                  <a:lnTo>
                    <a:pt x="341" y="283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0"/>
                  </a:lnTo>
                  <a:lnTo>
                    <a:pt x="171" y="0"/>
                  </a:lnTo>
                  <a:lnTo>
                    <a:pt x="171" y="57"/>
                  </a:lnTo>
                  <a:lnTo>
                    <a:pt x="114" y="57"/>
                  </a:lnTo>
                  <a:lnTo>
                    <a:pt x="114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4" name="Freeform 290"/>
            <p:cNvSpPr>
              <a:spLocks/>
            </p:cNvSpPr>
            <p:nvPr/>
          </p:nvSpPr>
          <p:spPr bwMode="auto">
            <a:xfrm>
              <a:off x="869" y="4712"/>
              <a:ext cx="680" cy="908"/>
            </a:xfrm>
            <a:custGeom>
              <a:avLst/>
              <a:gdLst>
                <a:gd name="T0" fmla="*/ 170 w 680"/>
                <a:gd name="T1" fmla="*/ 227 h 908"/>
                <a:gd name="T2" fmla="*/ 283 w 680"/>
                <a:gd name="T3" fmla="*/ 227 h 908"/>
                <a:gd name="T4" fmla="*/ 283 w 680"/>
                <a:gd name="T5" fmla="*/ 114 h 908"/>
                <a:gd name="T6" fmla="*/ 454 w 680"/>
                <a:gd name="T7" fmla="*/ 114 h 908"/>
                <a:gd name="T8" fmla="*/ 454 w 680"/>
                <a:gd name="T9" fmla="*/ 171 h 908"/>
                <a:gd name="T10" fmla="*/ 510 w 680"/>
                <a:gd name="T11" fmla="*/ 171 h 908"/>
                <a:gd name="T12" fmla="*/ 510 w 680"/>
                <a:gd name="T13" fmla="*/ 0 h 908"/>
                <a:gd name="T14" fmla="*/ 624 w 680"/>
                <a:gd name="T15" fmla="*/ 0 h 908"/>
                <a:gd name="T16" fmla="*/ 624 w 680"/>
                <a:gd name="T17" fmla="*/ 227 h 908"/>
                <a:gd name="T18" fmla="*/ 567 w 680"/>
                <a:gd name="T19" fmla="*/ 227 h 908"/>
                <a:gd name="T20" fmla="*/ 567 w 680"/>
                <a:gd name="T21" fmla="*/ 341 h 908"/>
                <a:gd name="T22" fmla="*/ 680 w 680"/>
                <a:gd name="T23" fmla="*/ 341 h 908"/>
                <a:gd name="T24" fmla="*/ 680 w 680"/>
                <a:gd name="T25" fmla="*/ 397 h 908"/>
                <a:gd name="T26" fmla="*/ 567 w 680"/>
                <a:gd name="T27" fmla="*/ 397 h 908"/>
                <a:gd name="T28" fmla="*/ 567 w 680"/>
                <a:gd name="T29" fmla="*/ 454 h 908"/>
                <a:gd name="T30" fmla="*/ 624 w 680"/>
                <a:gd name="T31" fmla="*/ 454 h 908"/>
                <a:gd name="T32" fmla="*/ 624 w 680"/>
                <a:gd name="T33" fmla="*/ 511 h 908"/>
                <a:gd name="T34" fmla="*/ 454 w 680"/>
                <a:gd name="T35" fmla="*/ 511 h 908"/>
                <a:gd name="T36" fmla="*/ 454 w 680"/>
                <a:gd name="T37" fmla="*/ 567 h 908"/>
                <a:gd name="T38" fmla="*/ 397 w 680"/>
                <a:gd name="T39" fmla="*/ 567 h 908"/>
                <a:gd name="T40" fmla="*/ 397 w 680"/>
                <a:gd name="T41" fmla="*/ 511 h 908"/>
                <a:gd name="T42" fmla="*/ 340 w 680"/>
                <a:gd name="T43" fmla="*/ 511 h 908"/>
                <a:gd name="T44" fmla="*/ 340 w 680"/>
                <a:gd name="T45" fmla="*/ 681 h 908"/>
                <a:gd name="T46" fmla="*/ 283 w 680"/>
                <a:gd name="T47" fmla="*/ 681 h 908"/>
                <a:gd name="T48" fmla="*/ 283 w 680"/>
                <a:gd name="T49" fmla="*/ 738 h 908"/>
                <a:gd name="T50" fmla="*/ 340 w 680"/>
                <a:gd name="T51" fmla="*/ 738 h 908"/>
                <a:gd name="T52" fmla="*/ 340 w 680"/>
                <a:gd name="T53" fmla="*/ 908 h 908"/>
                <a:gd name="T54" fmla="*/ 227 w 680"/>
                <a:gd name="T55" fmla="*/ 908 h 908"/>
                <a:gd name="T56" fmla="*/ 227 w 680"/>
                <a:gd name="T57" fmla="*/ 851 h 908"/>
                <a:gd name="T58" fmla="*/ 57 w 680"/>
                <a:gd name="T59" fmla="*/ 851 h 908"/>
                <a:gd name="T60" fmla="*/ 57 w 680"/>
                <a:gd name="T61" fmla="*/ 794 h 908"/>
                <a:gd name="T62" fmla="*/ 0 w 680"/>
                <a:gd name="T63" fmla="*/ 794 h 908"/>
                <a:gd name="T64" fmla="*/ 0 w 680"/>
                <a:gd name="T65" fmla="*/ 681 h 908"/>
                <a:gd name="T66" fmla="*/ 57 w 680"/>
                <a:gd name="T67" fmla="*/ 681 h 908"/>
                <a:gd name="T68" fmla="*/ 57 w 680"/>
                <a:gd name="T69" fmla="*/ 511 h 908"/>
                <a:gd name="T70" fmla="*/ 170 w 680"/>
                <a:gd name="T71" fmla="*/ 511 h 908"/>
                <a:gd name="T72" fmla="*/ 170 w 680"/>
                <a:gd name="T73" fmla="*/ 454 h 908"/>
                <a:gd name="T74" fmla="*/ 227 w 680"/>
                <a:gd name="T75" fmla="*/ 454 h 908"/>
                <a:gd name="T76" fmla="*/ 227 w 680"/>
                <a:gd name="T77" fmla="*/ 284 h 908"/>
                <a:gd name="T78" fmla="*/ 170 w 680"/>
                <a:gd name="T79" fmla="*/ 284 h 908"/>
                <a:gd name="T80" fmla="*/ 170 w 680"/>
                <a:gd name="T81" fmla="*/ 22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0" h="908">
                  <a:moveTo>
                    <a:pt x="170" y="227"/>
                  </a:moveTo>
                  <a:lnTo>
                    <a:pt x="283" y="227"/>
                  </a:lnTo>
                  <a:lnTo>
                    <a:pt x="283" y="114"/>
                  </a:lnTo>
                  <a:lnTo>
                    <a:pt x="454" y="114"/>
                  </a:lnTo>
                  <a:lnTo>
                    <a:pt x="454" y="171"/>
                  </a:lnTo>
                  <a:lnTo>
                    <a:pt x="510" y="171"/>
                  </a:lnTo>
                  <a:lnTo>
                    <a:pt x="510" y="0"/>
                  </a:lnTo>
                  <a:lnTo>
                    <a:pt x="624" y="0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341"/>
                  </a:lnTo>
                  <a:lnTo>
                    <a:pt x="680" y="341"/>
                  </a:lnTo>
                  <a:lnTo>
                    <a:pt x="680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454" y="511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681"/>
                  </a:lnTo>
                  <a:lnTo>
                    <a:pt x="283" y="681"/>
                  </a:lnTo>
                  <a:lnTo>
                    <a:pt x="283" y="738"/>
                  </a:lnTo>
                  <a:lnTo>
                    <a:pt x="340" y="738"/>
                  </a:lnTo>
                  <a:lnTo>
                    <a:pt x="340" y="908"/>
                  </a:lnTo>
                  <a:lnTo>
                    <a:pt x="227" y="908"/>
                  </a:lnTo>
                  <a:lnTo>
                    <a:pt x="227" y="851"/>
                  </a:lnTo>
                  <a:lnTo>
                    <a:pt x="57" y="851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511"/>
                  </a:lnTo>
                  <a:lnTo>
                    <a:pt x="170" y="511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6" name="Freeform 292"/>
            <p:cNvSpPr>
              <a:spLocks/>
            </p:cNvSpPr>
            <p:nvPr/>
          </p:nvSpPr>
          <p:spPr bwMode="auto">
            <a:xfrm>
              <a:off x="1436" y="4599"/>
              <a:ext cx="340" cy="454"/>
            </a:xfrm>
            <a:custGeom>
              <a:avLst/>
              <a:gdLst>
                <a:gd name="T0" fmla="*/ 0 w 340"/>
                <a:gd name="T1" fmla="*/ 113 h 454"/>
                <a:gd name="T2" fmla="*/ 0 w 340"/>
                <a:gd name="T3" fmla="*/ 57 h 454"/>
                <a:gd name="T4" fmla="*/ 113 w 340"/>
                <a:gd name="T5" fmla="*/ 57 h 454"/>
                <a:gd name="T6" fmla="*/ 113 w 340"/>
                <a:gd name="T7" fmla="*/ 0 h 454"/>
                <a:gd name="T8" fmla="*/ 283 w 340"/>
                <a:gd name="T9" fmla="*/ 0 h 454"/>
                <a:gd name="T10" fmla="*/ 283 w 340"/>
                <a:gd name="T11" fmla="*/ 57 h 454"/>
                <a:gd name="T12" fmla="*/ 227 w 340"/>
                <a:gd name="T13" fmla="*/ 57 h 454"/>
                <a:gd name="T14" fmla="*/ 227 w 340"/>
                <a:gd name="T15" fmla="*/ 113 h 454"/>
                <a:gd name="T16" fmla="*/ 283 w 340"/>
                <a:gd name="T17" fmla="*/ 113 h 454"/>
                <a:gd name="T18" fmla="*/ 283 w 340"/>
                <a:gd name="T19" fmla="*/ 227 h 454"/>
                <a:gd name="T20" fmla="*/ 340 w 340"/>
                <a:gd name="T21" fmla="*/ 227 h 454"/>
                <a:gd name="T22" fmla="*/ 340 w 340"/>
                <a:gd name="T23" fmla="*/ 284 h 454"/>
                <a:gd name="T24" fmla="*/ 227 w 340"/>
                <a:gd name="T25" fmla="*/ 284 h 454"/>
                <a:gd name="T26" fmla="*/ 227 w 340"/>
                <a:gd name="T27" fmla="*/ 397 h 454"/>
                <a:gd name="T28" fmla="*/ 170 w 340"/>
                <a:gd name="T29" fmla="*/ 397 h 454"/>
                <a:gd name="T30" fmla="*/ 113 w 340"/>
                <a:gd name="T31" fmla="*/ 397 h 454"/>
                <a:gd name="T32" fmla="*/ 113 w 340"/>
                <a:gd name="T33" fmla="*/ 454 h 454"/>
                <a:gd name="T34" fmla="*/ 0 w 340"/>
                <a:gd name="T35" fmla="*/ 454 h 454"/>
                <a:gd name="T36" fmla="*/ 0 w 340"/>
                <a:gd name="T37" fmla="*/ 340 h 454"/>
                <a:gd name="T38" fmla="*/ 57 w 340"/>
                <a:gd name="T39" fmla="*/ 340 h 454"/>
                <a:gd name="T40" fmla="*/ 57 w 340"/>
                <a:gd name="T41" fmla="*/ 113 h 454"/>
                <a:gd name="T42" fmla="*/ 0 w 340"/>
                <a:gd name="T43" fmla="*/ 11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0" h="454">
                  <a:moveTo>
                    <a:pt x="0" y="113"/>
                  </a:move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227" y="284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7" name="Freeform 293"/>
            <p:cNvSpPr>
              <a:spLocks/>
            </p:cNvSpPr>
            <p:nvPr/>
          </p:nvSpPr>
          <p:spPr bwMode="auto">
            <a:xfrm>
              <a:off x="1776" y="4429"/>
              <a:ext cx="227" cy="454"/>
            </a:xfrm>
            <a:custGeom>
              <a:avLst/>
              <a:gdLst>
                <a:gd name="T0" fmla="*/ 0 w 227"/>
                <a:gd name="T1" fmla="*/ 454 h 454"/>
                <a:gd name="T2" fmla="*/ 114 w 227"/>
                <a:gd name="T3" fmla="*/ 454 h 454"/>
                <a:gd name="T4" fmla="*/ 114 w 227"/>
                <a:gd name="T5" fmla="*/ 397 h 454"/>
                <a:gd name="T6" fmla="*/ 227 w 227"/>
                <a:gd name="T7" fmla="*/ 397 h 454"/>
                <a:gd name="T8" fmla="*/ 227 w 227"/>
                <a:gd name="T9" fmla="*/ 170 h 454"/>
                <a:gd name="T10" fmla="*/ 170 w 227"/>
                <a:gd name="T11" fmla="*/ 170 h 454"/>
                <a:gd name="T12" fmla="*/ 170 w 227"/>
                <a:gd name="T13" fmla="*/ 0 h 454"/>
                <a:gd name="T14" fmla="*/ 114 w 227"/>
                <a:gd name="T15" fmla="*/ 0 h 454"/>
                <a:gd name="T16" fmla="*/ 57 w 227"/>
                <a:gd name="T17" fmla="*/ 0 h 454"/>
                <a:gd name="T18" fmla="*/ 57 w 227"/>
                <a:gd name="T19" fmla="*/ 57 h 454"/>
                <a:gd name="T20" fmla="*/ 0 w 227"/>
                <a:gd name="T21" fmla="*/ 57 h 454"/>
                <a:gd name="T22" fmla="*/ 0 w 227"/>
                <a:gd name="T23" fmla="*/ 170 h 454"/>
                <a:gd name="T24" fmla="*/ 114 w 227"/>
                <a:gd name="T25" fmla="*/ 170 h 454"/>
                <a:gd name="T26" fmla="*/ 114 w 227"/>
                <a:gd name="T27" fmla="*/ 227 h 454"/>
                <a:gd name="T28" fmla="*/ 0 w 227"/>
                <a:gd name="T29" fmla="*/ 227 h 454"/>
                <a:gd name="T30" fmla="*/ 0 w 227"/>
                <a:gd name="T31" fmla="*/ 283 h 454"/>
                <a:gd name="T32" fmla="*/ 57 w 227"/>
                <a:gd name="T33" fmla="*/ 283 h 454"/>
                <a:gd name="T34" fmla="*/ 57 w 227"/>
                <a:gd name="T35" fmla="*/ 340 h 454"/>
                <a:gd name="T36" fmla="*/ 0 w 227"/>
                <a:gd name="T37" fmla="*/ 340 h 454"/>
                <a:gd name="T38" fmla="*/ 0 w 227"/>
                <a:gd name="T39" fmla="*/ 397 h 454"/>
                <a:gd name="T40" fmla="*/ 0 w 227"/>
                <a:gd name="T4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7" h="454">
                  <a:moveTo>
                    <a:pt x="0" y="454"/>
                  </a:moveTo>
                  <a:lnTo>
                    <a:pt x="114" y="454"/>
                  </a:lnTo>
                  <a:lnTo>
                    <a:pt x="114" y="397"/>
                  </a:lnTo>
                  <a:lnTo>
                    <a:pt x="227" y="39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8" name="Freeform 294"/>
            <p:cNvSpPr>
              <a:spLocks/>
            </p:cNvSpPr>
            <p:nvPr/>
          </p:nvSpPr>
          <p:spPr bwMode="auto">
            <a:xfrm>
              <a:off x="643" y="4145"/>
              <a:ext cx="56" cy="114"/>
            </a:xfrm>
            <a:custGeom>
              <a:avLst/>
              <a:gdLst>
                <a:gd name="T0" fmla="*/ 0 w 56"/>
                <a:gd name="T1" fmla="*/ 0 h 114"/>
                <a:gd name="T2" fmla="*/ 0 w 56"/>
                <a:gd name="T3" fmla="*/ 114 h 114"/>
                <a:gd name="T4" fmla="*/ 56 w 56"/>
                <a:gd name="T5" fmla="*/ 114 h 114"/>
                <a:gd name="T6" fmla="*/ 56 w 56"/>
                <a:gd name="T7" fmla="*/ 0 h 114"/>
                <a:gd name="T8" fmla="*/ 0 w 56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0" y="0"/>
                  </a:moveTo>
                  <a:lnTo>
                    <a:pt x="0" y="114"/>
                  </a:lnTo>
                  <a:lnTo>
                    <a:pt x="56" y="114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9" name="Freeform 295"/>
            <p:cNvSpPr>
              <a:spLocks/>
            </p:cNvSpPr>
            <p:nvPr/>
          </p:nvSpPr>
          <p:spPr bwMode="auto">
            <a:xfrm>
              <a:off x="472" y="3635"/>
              <a:ext cx="114" cy="57"/>
            </a:xfrm>
            <a:custGeom>
              <a:avLst/>
              <a:gdLst>
                <a:gd name="T0" fmla="*/ 0 w 114"/>
                <a:gd name="T1" fmla="*/ 0 h 57"/>
                <a:gd name="T2" fmla="*/ 0 w 114"/>
                <a:gd name="T3" fmla="*/ 57 h 57"/>
                <a:gd name="T4" fmla="*/ 114 w 114"/>
                <a:gd name="T5" fmla="*/ 57 h 57"/>
                <a:gd name="T6" fmla="*/ 114 w 114"/>
                <a:gd name="T7" fmla="*/ 0 h 57"/>
                <a:gd name="T8" fmla="*/ 57 w 114"/>
                <a:gd name="T9" fmla="*/ 0 h 57"/>
                <a:gd name="T10" fmla="*/ 0 w 114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7">
                  <a:moveTo>
                    <a:pt x="0" y="0"/>
                  </a:moveTo>
                  <a:lnTo>
                    <a:pt x="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0" name="Freeform 296"/>
            <p:cNvSpPr>
              <a:spLocks/>
            </p:cNvSpPr>
            <p:nvPr/>
          </p:nvSpPr>
          <p:spPr bwMode="auto">
            <a:xfrm>
              <a:off x="813" y="3692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0 w 113"/>
                <a:gd name="T3" fmla="*/ 0 h 170"/>
                <a:gd name="T4" fmla="*/ 0 w 113"/>
                <a:gd name="T5" fmla="*/ 170 h 170"/>
                <a:gd name="T6" fmla="*/ 113 w 113"/>
                <a:gd name="T7" fmla="*/ 170 h 170"/>
                <a:gd name="T8" fmla="*/ 113 w 113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1" name="Freeform 297"/>
            <p:cNvSpPr>
              <a:spLocks/>
            </p:cNvSpPr>
            <p:nvPr/>
          </p:nvSpPr>
          <p:spPr bwMode="auto">
            <a:xfrm>
              <a:off x="1096" y="3238"/>
              <a:ext cx="170" cy="170"/>
            </a:xfrm>
            <a:custGeom>
              <a:avLst/>
              <a:gdLst>
                <a:gd name="T0" fmla="*/ 0 w 170"/>
                <a:gd name="T1" fmla="*/ 0 h 170"/>
                <a:gd name="T2" fmla="*/ 0 w 170"/>
                <a:gd name="T3" fmla="*/ 114 h 170"/>
                <a:gd name="T4" fmla="*/ 57 w 170"/>
                <a:gd name="T5" fmla="*/ 114 h 170"/>
                <a:gd name="T6" fmla="*/ 57 w 170"/>
                <a:gd name="T7" fmla="*/ 170 h 170"/>
                <a:gd name="T8" fmla="*/ 170 w 170"/>
                <a:gd name="T9" fmla="*/ 170 h 170"/>
                <a:gd name="T10" fmla="*/ 170 w 170"/>
                <a:gd name="T11" fmla="*/ 57 h 170"/>
                <a:gd name="T12" fmla="*/ 114 w 170"/>
                <a:gd name="T13" fmla="*/ 57 h 170"/>
                <a:gd name="T14" fmla="*/ 114 w 170"/>
                <a:gd name="T15" fmla="*/ 0 h 170"/>
                <a:gd name="T16" fmla="*/ 57 w 170"/>
                <a:gd name="T17" fmla="*/ 0 h 170"/>
                <a:gd name="T18" fmla="*/ 0 w 170"/>
                <a:gd name="T1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2" name="Freeform 298"/>
            <p:cNvSpPr>
              <a:spLocks/>
            </p:cNvSpPr>
            <p:nvPr/>
          </p:nvSpPr>
          <p:spPr bwMode="auto">
            <a:xfrm>
              <a:off x="529" y="3181"/>
              <a:ext cx="57" cy="57"/>
            </a:xfrm>
            <a:custGeom>
              <a:avLst/>
              <a:gdLst>
                <a:gd name="T0" fmla="*/ 0 w 57"/>
                <a:gd name="T1" fmla="*/ 0 h 57"/>
                <a:gd name="T2" fmla="*/ 0 w 57"/>
                <a:gd name="T3" fmla="*/ 57 h 57"/>
                <a:gd name="T4" fmla="*/ 57 w 57"/>
                <a:gd name="T5" fmla="*/ 57 h 57"/>
                <a:gd name="T6" fmla="*/ 57 w 57"/>
                <a:gd name="T7" fmla="*/ 0 h 57"/>
                <a:gd name="T8" fmla="*/ 0 w 57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3" name="Freeform 299"/>
            <p:cNvSpPr>
              <a:spLocks/>
            </p:cNvSpPr>
            <p:nvPr/>
          </p:nvSpPr>
          <p:spPr bwMode="auto">
            <a:xfrm>
              <a:off x="1210" y="2955"/>
              <a:ext cx="113" cy="170"/>
            </a:xfrm>
            <a:custGeom>
              <a:avLst/>
              <a:gdLst>
                <a:gd name="T0" fmla="*/ 0 w 113"/>
                <a:gd name="T1" fmla="*/ 0 h 170"/>
                <a:gd name="T2" fmla="*/ 0 w 113"/>
                <a:gd name="T3" fmla="*/ 113 h 170"/>
                <a:gd name="T4" fmla="*/ 56 w 113"/>
                <a:gd name="T5" fmla="*/ 113 h 170"/>
                <a:gd name="T6" fmla="*/ 56 w 113"/>
                <a:gd name="T7" fmla="*/ 170 h 170"/>
                <a:gd name="T8" fmla="*/ 113 w 113"/>
                <a:gd name="T9" fmla="*/ 170 h 170"/>
                <a:gd name="T10" fmla="*/ 113 w 113"/>
                <a:gd name="T11" fmla="*/ 56 h 170"/>
                <a:gd name="T12" fmla="*/ 56 w 113"/>
                <a:gd name="T13" fmla="*/ 56 h 170"/>
                <a:gd name="T14" fmla="*/ 56 w 113"/>
                <a:gd name="T15" fmla="*/ 0 h 170"/>
                <a:gd name="T16" fmla="*/ 0 w 113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70">
                  <a:moveTo>
                    <a:pt x="0" y="0"/>
                  </a:moveTo>
                  <a:lnTo>
                    <a:pt x="0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56"/>
                  </a:lnTo>
                  <a:lnTo>
                    <a:pt x="56" y="56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5" name="Freeform 301"/>
            <p:cNvSpPr>
              <a:spLocks/>
            </p:cNvSpPr>
            <p:nvPr/>
          </p:nvSpPr>
          <p:spPr bwMode="auto">
            <a:xfrm>
              <a:off x="4101" y="6867"/>
              <a:ext cx="397" cy="510"/>
            </a:xfrm>
            <a:custGeom>
              <a:avLst/>
              <a:gdLst>
                <a:gd name="T0" fmla="*/ 397 w 397"/>
                <a:gd name="T1" fmla="*/ 113 h 510"/>
                <a:gd name="T2" fmla="*/ 227 w 397"/>
                <a:gd name="T3" fmla="*/ 113 h 510"/>
                <a:gd name="T4" fmla="*/ 227 w 397"/>
                <a:gd name="T5" fmla="*/ 170 h 510"/>
                <a:gd name="T6" fmla="*/ 170 w 397"/>
                <a:gd name="T7" fmla="*/ 170 h 510"/>
                <a:gd name="T8" fmla="*/ 170 w 397"/>
                <a:gd name="T9" fmla="*/ 57 h 510"/>
                <a:gd name="T10" fmla="*/ 114 w 397"/>
                <a:gd name="T11" fmla="*/ 57 h 510"/>
                <a:gd name="T12" fmla="*/ 114 w 397"/>
                <a:gd name="T13" fmla="*/ 0 h 510"/>
                <a:gd name="T14" fmla="*/ 57 w 397"/>
                <a:gd name="T15" fmla="*/ 0 h 510"/>
                <a:gd name="T16" fmla="*/ 57 w 397"/>
                <a:gd name="T17" fmla="*/ 57 h 510"/>
                <a:gd name="T18" fmla="*/ 0 w 397"/>
                <a:gd name="T19" fmla="*/ 57 h 510"/>
                <a:gd name="T20" fmla="*/ 0 w 397"/>
                <a:gd name="T21" fmla="*/ 454 h 510"/>
                <a:gd name="T22" fmla="*/ 57 w 397"/>
                <a:gd name="T23" fmla="*/ 454 h 510"/>
                <a:gd name="T24" fmla="*/ 57 w 397"/>
                <a:gd name="T25" fmla="*/ 510 h 510"/>
                <a:gd name="T26" fmla="*/ 114 w 397"/>
                <a:gd name="T27" fmla="*/ 510 h 510"/>
                <a:gd name="T28" fmla="*/ 114 w 397"/>
                <a:gd name="T29" fmla="*/ 454 h 510"/>
                <a:gd name="T30" fmla="*/ 341 w 397"/>
                <a:gd name="T31" fmla="*/ 454 h 510"/>
                <a:gd name="T32" fmla="*/ 341 w 397"/>
                <a:gd name="T33" fmla="*/ 340 h 510"/>
                <a:gd name="T34" fmla="*/ 397 w 397"/>
                <a:gd name="T35" fmla="*/ 340 h 510"/>
                <a:gd name="T36" fmla="*/ 397 w 397"/>
                <a:gd name="T37" fmla="*/ 11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510">
                  <a:moveTo>
                    <a:pt x="397" y="113"/>
                  </a:move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454"/>
                  </a:lnTo>
                  <a:lnTo>
                    <a:pt x="341" y="454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397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6" name="Freeform 302"/>
            <p:cNvSpPr>
              <a:spLocks/>
            </p:cNvSpPr>
            <p:nvPr/>
          </p:nvSpPr>
          <p:spPr bwMode="auto">
            <a:xfrm>
              <a:off x="4215" y="6300"/>
              <a:ext cx="453" cy="737"/>
            </a:xfrm>
            <a:custGeom>
              <a:avLst/>
              <a:gdLst>
                <a:gd name="T0" fmla="*/ 453 w 453"/>
                <a:gd name="T1" fmla="*/ 170 h 737"/>
                <a:gd name="T2" fmla="*/ 397 w 453"/>
                <a:gd name="T3" fmla="*/ 170 h 737"/>
                <a:gd name="T4" fmla="*/ 397 w 453"/>
                <a:gd name="T5" fmla="*/ 113 h 737"/>
                <a:gd name="T6" fmla="*/ 283 w 453"/>
                <a:gd name="T7" fmla="*/ 113 h 737"/>
                <a:gd name="T8" fmla="*/ 283 w 453"/>
                <a:gd name="T9" fmla="*/ 0 h 737"/>
                <a:gd name="T10" fmla="*/ 170 w 453"/>
                <a:gd name="T11" fmla="*/ 0 h 737"/>
                <a:gd name="T12" fmla="*/ 170 w 453"/>
                <a:gd name="T13" fmla="*/ 284 h 737"/>
                <a:gd name="T14" fmla="*/ 113 w 453"/>
                <a:gd name="T15" fmla="*/ 284 h 737"/>
                <a:gd name="T16" fmla="*/ 113 w 453"/>
                <a:gd name="T17" fmla="*/ 397 h 737"/>
                <a:gd name="T18" fmla="*/ 56 w 453"/>
                <a:gd name="T19" fmla="*/ 397 h 737"/>
                <a:gd name="T20" fmla="*/ 56 w 453"/>
                <a:gd name="T21" fmla="*/ 510 h 737"/>
                <a:gd name="T22" fmla="*/ 0 w 453"/>
                <a:gd name="T23" fmla="*/ 510 h 737"/>
                <a:gd name="T24" fmla="*/ 0 w 453"/>
                <a:gd name="T25" fmla="*/ 624 h 737"/>
                <a:gd name="T26" fmla="*/ 56 w 453"/>
                <a:gd name="T27" fmla="*/ 624 h 737"/>
                <a:gd name="T28" fmla="*/ 56 w 453"/>
                <a:gd name="T29" fmla="*/ 737 h 737"/>
                <a:gd name="T30" fmla="*/ 113 w 453"/>
                <a:gd name="T31" fmla="*/ 737 h 737"/>
                <a:gd name="T32" fmla="*/ 113 w 453"/>
                <a:gd name="T33" fmla="*/ 680 h 737"/>
                <a:gd name="T34" fmla="*/ 227 w 453"/>
                <a:gd name="T35" fmla="*/ 680 h 737"/>
                <a:gd name="T36" fmla="*/ 227 w 453"/>
                <a:gd name="T37" fmla="*/ 567 h 737"/>
                <a:gd name="T38" fmla="*/ 283 w 453"/>
                <a:gd name="T39" fmla="*/ 567 h 737"/>
                <a:gd name="T40" fmla="*/ 283 w 453"/>
                <a:gd name="T41" fmla="*/ 454 h 737"/>
                <a:gd name="T42" fmla="*/ 340 w 453"/>
                <a:gd name="T43" fmla="*/ 454 h 737"/>
                <a:gd name="T44" fmla="*/ 340 w 453"/>
                <a:gd name="T45" fmla="*/ 340 h 737"/>
                <a:gd name="T46" fmla="*/ 397 w 453"/>
                <a:gd name="T47" fmla="*/ 340 h 737"/>
                <a:gd name="T48" fmla="*/ 397 w 453"/>
                <a:gd name="T49" fmla="*/ 284 h 737"/>
                <a:gd name="T50" fmla="*/ 453 w 453"/>
                <a:gd name="T51" fmla="*/ 284 h 737"/>
                <a:gd name="T52" fmla="*/ 453 w 453"/>
                <a:gd name="T53" fmla="*/ 17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3" h="737">
                  <a:moveTo>
                    <a:pt x="453" y="170"/>
                  </a:moveTo>
                  <a:lnTo>
                    <a:pt x="397" y="170"/>
                  </a:lnTo>
                  <a:lnTo>
                    <a:pt x="397" y="113"/>
                  </a:lnTo>
                  <a:lnTo>
                    <a:pt x="283" y="113"/>
                  </a:lnTo>
                  <a:lnTo>
                    <a:pt x="283" y="0"/>
                  </a:lnTo>
                  <a:lnTo>
                    <a:pt x="170" y="0"/>
                  </a:lnTo>
                  <a:lnTo>
                    <a:pt x="170" y="284"/>
                  </a:lnTo>
                  <a:lnTo>
                    <a:pt x="113" y="284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283" y="567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284"/>
                  </a:lnTo>
                  <a:lnTo>
                    <a:pt x="453" y="284"/>
                  </a:lnTo>
                  <a:lnTo>
                    <a:pt x="453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7" name="Freeform 303"/>
            <p:cNvSpPr>
              <a:spLocks/>
            </p:cNvSpPr>
            <p:nvPr/>
          </p:nvSpPr>
          <p:spPr bwMode="auto">
            <a:xfrm>
              <a:off x="4045" y="5846"/>
              <a:ext cx="113" cy="171"/>
            </a:xfrm>
            <a:custGeom>
              <a:avLst/>
              <a:gdLst>
                <a:gd name="T0" fmla="*/ 113 w 113"/>
                <a:gd name="T1" fmla="*/ 0 h 171"/>
                <a:gd name="T2" fmla="*/ 0 w 113"/>
                <a:gd name="T3" fmla="*/ 0 h 171"/>
                <a:gd name="T4" fmla="*/ 0 w 113"/>
                <a:gd name="T5" fmla="*/ 171 h 171"/>
                <a:gd name="T6" fmla="*/ 113 w 113"/>
                <a:gd name="T7" fmla="*/ 171 h 171"/>
                <a:gd name="T8" fmla="*/ 113 w 113"/>
                <a:gd name="T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71">
                  <a:moveTo>
                    <a:pt x="113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113" y="171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8" name="Freeform 304"/>
            <p:cNvSpPr>
              <a:spLocks/>
            </p:cNvSpPr>
            <p:nvPr/>
          </p:nvSpPr>
          <p:spPr bwMode="auto">
            <a:xfrm>
              <a:off x="4385" y="5563"/>
              <a:ext cx="453" cy="907"/>
            </a:xfrm>
            <a:custGeom>
              <a:avLst/>
              <a:gdLst>
                <a:gd name="T0" fmla="*/ 0 w 453"/>
                <a:gd name="T1" fmla="*/ 737 h 907"/>
                <a:gd name="T2" fmla="*/ 0 w 453"/>
                <a:gd name="T3" fmla="*/ 567 h 907"/>
                <a:gd name="T4" fmla="*/ 57 w 453"/>
                <a:gd name="T5" fmla="*/ 567 h 907"/>
                <a:gd name="T6" fmla="*/ 57 w 453"/>
                <a:gd name="T7" fmla="*/ 454 h 907"/>
                <a:gd name="T8" fmla="*/ 113 w 453"/>
                <a:gd name="T9" fmla="*/ 454 h 907"/>
                <a:gd name="T10" fmla="*/ 113 w 453"/>
                <a:gd name="T11" fmla="*/ 397 h 907"/>
                <a:gd name="T12" fmla="*/ 170 w 453"/>
                <a:gd name="T13" fmla="*/ 397 h 907"/>
                <a:gd name="T14" fmla="*/ 170 w 453"/>
                <a:gd name="T15" fmla="*/ 170 h 907"/>
                <a:gd name="T16" fmla="*/ 227 w 453"/>
                <a:gd name="T17" fmla="*/ 170 h 907"/>
                <a:gd name="T18" fmla="*/ 227 w 453"/>
                <a:gd name="T19" fmla="*/ 113 h 907"/>
                <a:gd name="T20" fmla="*/ 283 w 453"/>
                <a:gd name="T21" fmla="*/ 113 h 907"/>
                <a:gd name="T22" fmla="*/ 283 w 453"/>
                <a:gd name="T23" fmla="*/ 57 h 907"/>
                <a:gd name="T24" fmla="*/ 340 w 453"/>
                <a:gd name="T25" fmla="*/ 57 h 907"/>
                <a:gd name="T26" fmla="*/ 340 w 453"/>
                <a:gd name="T27" fmla="*/ 0 h 907"/>
                <a:gd name="T28" fmla="*/ 397 w 453"/>
                <a:gd name="T29" fmla="*/ 0 h 907"/>
                <a:gd name="T30" fmla="*/ 397 w 453"/>
                <a:gd name="T31" fmla="*/ 113 h 907"/>
                <a:gd name="T32" fmla="*/ 453 w 453"/>
                <a:gd name="T33" fmla="*/ 113 h 907"/>
                <a:gd name="T34" fmla="*/ 453 w 453"/>
                <a:gd name="T35" fmla="*/ 283 h 907"/>
                <a:gd name="T36" fmla="*/ 397 w 453"/>
                <a:gd name="T37" fmla="*/ 283 h 907"/>
                <a:gd name="T38" fmla="*/ 397 w 453"/>
                <a:gd name="T39" fmla="*/ 624 h 907"/>
                <a:gd name="T40" fmla="*/ 340 w 453"/>
                <a:gd name="T41" fmla="*/ 624 h 907"/>
                <a:gd name="T42" fmla="*/ 340 w 453"/>
                <a:gd name="T43" fmla="*/ 907 h 907"/>
                <a:gd name="T44" fmla="*/ 227 w 453"/>
                <a:gd name="T45" fmla="*/ 907 h 907"/>
                <a:gd name="T46" fmla="*/ 227 w 453"/>
                <a:gd name="T47" fmla="*/ 850 h 907"/>
                <a:gd name="T48" fmla="*/ 170 w 453"/>
                <a:gd name="T49" fmla="*/ 850 h 907"/>
                <a:gd name="T50" fmla="*/ 113 w 453"/>
                <a:gd name="T51" fmla="*/ 850 h 907"/>
                <a:gd name="T52" fmla="*/ 113 w 453"/>
                <a:gd name="T53" fmla="*/ 737 h 907"/>
                <a:gd name="T54" fmla="*/ 0 w 453"/>
                <a:gd name="T55" fmla="*/ 73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53" h="907">
                  <a:moveTo>
                    <a:pt x="0" y="737"/>
                  </a:moveTo>
                  <a:lnTo>
                    <a:pt x="0" y="567"/>
                  </a:lnTo>
                  <a:lnTo>
                    <a:pt x="57" y="567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113"/>
                  </a:lnTo>
                  <a:lnTo>
                    <a:pt x="453" y="113"/>
                  </a:lnTo>
                  <a:lnTo>
                    <a:pt x="453" y="283"/>
                  </a:lnTo>
                  <a:lnTo>
                    <a:pt x="397" y="283"/>
                  </a:lnTo>
                  <a:lnTo>
                    <a:pt x="397" y="624"/>
                  </a:lnTo>
                  <a:lnTo>
                    <a:pt x="340" y="624"/>
                  </a:lnTo>
                  <a:lnTo>
                    <a:pt x="340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170" y="850"/>
                  </a:lnTo>
                  <a:lnTo>
                    <a:pt x="113" y="850"/>
                  </a:lnTo>
                  <a:lnTo>
                    <a:pt x="113" y="737"/>
                  </a:lnTo>
                  <a:lnTo>
                    <a:pt x="0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9" name="Freeform 305"/>
            <p:cNvSpPr>
              <a:spLocks/>
            </p:cNvSpPr>
            <p:nvPr/>
          </p:nvSpPr>
          <p:spPr bwMode="auto">
            <a:xfrm>
              <a:off x="3478" y="4089"/>
              <a:ext cx="737" cy="907"/>
            </a:xfrm>
            <a:custGeom>
              <a:avLst/>
              <a:gdLst>
                <a:gd name="T0" fmla="*/ 510 w 737"/>
                <a:gd name="T1" fmla="*/ 0 h 907"/>
                <a:gd name="T2" fmla="*/ 510 w 737"/>
                <a:gd name="T3" fmla="*/ 56 h 907"/>
                <a:gd name="T4" fmla="*/ 340 w 737"/>
                <a:gd name="T5" fmla="*/ 56 h 907"/>
                <a:gd name="T6" fmla="*/ 340 w 737"/>
                <a:gd name="T7" fmla="*/ 283 h 907"/>
                <a:gd name="T8" fmla="*/ 283 w 737"/>
                <a:gd name="T9" fmla="*/ 283 h 907"/>
                <a:gd name="T10" fmla="*/ 283 w 737"/>
                <a:gd name="T11" fmla="*/ 453 h 907"/>
                <a:gd name="T12" fmla="*/ 170 w 737"/>
                <a:gd name="T13" fmla="*/ 453 h 907"/>
                <a:gd name="T14" fmla="*/ 170 w 737"/>
                <a:gd name="T15" fmla="*/ 510 h 907"/>
                <a:gd name="T16" fmla="*/ 113 w 737"/>
                <a:gd name="T17" fmla="*/ 510 h 907"/>
                <a:gd name="T18" fmla="*/ 113 w 737"/>
                <a:gd name="T19" fmla="*/ 567 h 907"/>
                <a:gd name="T20" fmla="*/ 0 w 737"/>
                <a:gd name="T21" fmla="*/ 567 h 907"/>
                <a:gd name="T22" fmla="*/ 0 w 737"/>
                <a:gd name="T23" fmla="*/ 680 h 907"/>
                <a:gd name="T24" fmla="*/ 56 w 737"/>
                <a:gd name="T25" fmla="*/ 680 h 907"/>
                <a:gd name="T26" fmla="*/ 56 w 737"/>
                <a:gd name="T27" fmla="*/ 794 h 907"/>
                <a:gd name="T28" fmla="*/ 0 w 737"/>
                <a:gd name="T29" fmla="*/ 794 h 907"/>
                <a:gd name="T30" fmla="*/ 0 w 737"/>
                <a:gd name="T31" fmla="*/ 907 h 907"/>
                <a:gd name="T32" fmla="*/ 113 w 737"/>
                <a:gd name="T33" fmla="*/ 907 h 907"/>
                <a:gd name="T34" fmla="*/ 113 w 737"/>
                <a:gd name="T35" fmla="*/ 850 h 907"/>
                <a:gd name="T36" fmla="*/ 226 w 737"/>
                <a:gd name="T37" fmla="*/ 850 h 907"/>
                <a:gd name="T38" fmla="*/ 226 w 737"/>
                <a:gd name="T39" fmla="*/ 737 h 907"/>
                <a:gd name="T40" fmla="*/ 340 w 737"/>
                <a:gd name="T41" fmla="*/ 737 h 907"/>
                <a:gd name="T42" fmla="*/ 340 w 737"/>
                <a:gd name="T43" fmla="*/ 680 h 907"/>
                <a:gd name="T44" fmla="*/ 397 w 737"/>
                <a:gd name="T45" fmla="*/ 680 h 907"/>
                <a:gd name="T46" fmla="*/ 397 w 737"/>
                <a:gd name="T47" fmla="*/ 623 h 907"/>
                <a:gd name="T48" fmla="*/ 567 w 737"/>
                <a:gd name="T49" fmla="*/ 623 h 907"/>
                <a:gd name="T50" fmla="*/ 567 w 737"/>
                <a:gd name="T51" fmla="*/ 567 h 907"/>
                <a:gd name="T52" fmla="*/ 737 w 737"/>
                <a:gd name="T53" fmla="*/ 567 h 907"/>
                <a:gd name="T54" fmla="*/ 737 w 737"/>
                <a:gd name="T55" fmla="*/ 453 h 907"/>
                <a:gd name="T56" fmla="*/ 567 w 737"/>
                <a:gd name="T57" fmla="*/ 453 h 907"/>
                <a:gd name="T58" fmla="*/ 567 w 737"/>
                <a:gd name="T59" fmla="*/ 397 h 907"/>
                <a:gd name="T60" fmla="*/ 623 w 737"/>
                <a:gd name="T61" fmla="*/ 397 h 907"/>
                <a:gd name="T62" fmla="*/ 623 w 737"/>
                <a:gd name="T63" fmla="*/ 340 h 907"/>
                <a:gd name="T64" fmla="*/ 567 w 737"/>
                <a:gd name="T65" fmla="*/ 340 h 907"/>
                <a:gd name="T66" fmla="*/ 567 w 737"/>
                <a:gd name="T67" fmla="*/ 227 h 907"/>
                <a:gd name="T68" fmla="*/ 510 w 737"/>
                <a:gd name="T69" fmla="*/ 227 h 907"/>
                <a:gd name="T70" fmla="*/ 510 w 737"/>
                <a:gd name="T71" fmla="*/ 170 h 907"/>
                <a:gd name="T72" fmla="*/ 567 w 737"/>
                <a:gd name="T73" fmla="*/ 170 h 907"/>
                <a:gd name="T74" fmla="*/ 567 w 737"/>
                <a:gd name="T75" fmla="*/ 113 h 907"/>
                <a:gd name="T76" fmla="*/ 623 w 737"/>
                <a:gd name="T77" fmla="*/ 113 h 907"/>
                <a:gd name="T78" fmla="*/ 623 w 737"/>
                <a:gd name="T79" fmla="*/ 56 h 907"/>
                <a:gd name="T80" fmla="*/ 567 w 737"/>
                <a:gd name="T81" fmla="*/ 56 h 907"/>
                <a:gd name="T82" fmla="*/ 567 w 737"/>
                <a:gd name="T83" fmla="*/ 0 h 907"/>
                <a:gd name="T84" fmla="*/ 510 w 737"/>
                <a:gd name="T8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37" h="907">
                  <a:moveTo>
                    <a:pt x="510" y="0"/>
                  </a:moveTo>
                  <a:lnTo>
                    <a:pt x="510" y="56"/>
                  </a:lnTo>
                  <a:lnTo>
                    <a:pt x="340" y="56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56" y="680"/>
                  </a:lnTo>
                  <a:lnTo>
                    <a:pt x="56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850"/>
                  </a:lnTo>
                  <a:lnTo>
                    <a:pt x="226" y="850"/>
                  </a:lnTo>
                  <a:lnTo>
                    <a:pt x="226" y="737"/>
                  </a:lnTo>
                  <a:lnTo>
                    <a:pt x="340" y="737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397" y="623"/>
                  </a:lnTo>
                  <a:lnTo>
                    <a:pt x="567" y="623"/>
                  </a:lnTo>
                  <a:lnTo>
                    <a:pt x="567" y="567"/>
                  </a:lnTo>
                  <a:lnTo>
                    <a:pt x="737" y="567"/>
                  </a:lnTo>
                  <a:lnTo>
                    <a:pt x="737" y="453"/>
                  </a:lnTo>
                  <a:lnTo>
                    <a:pt x="567" y="453"/>
                  </a:lnTo>
                  <a:lnTo>
                    <a:pt x="567" y="397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623" y="56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51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0" name="Freeform 306"/>
            <p:cNvSpPr>
              <a:spLocks/>
            </p:cNvSpPr>
            <p:nvPr/>
          </p:nvSpPr>
          <p:spPr bwMode="auto">
            <a:xfrm>
              <a:off x="3818" y="3862"/>
              <a:ext cx="567" cy="680"/>
            </a:xfrm>
            <a:custGeom>
              <a:avLst/>
              <a:gdLst>
                <a:gd name="T0" fmla="*/ 0 w 567"/>
                <a:gd name="T1" fmla="*/ 283 h 680"/>
                <a:gd name="T2" fmla="*/ 0 w 567"/>
                <a:gd name="T3" fmla="*/ 227 h 680"/>
                <a:gd name="T4" fmla="*/ 57 w 567"/>
                <a:gd name="T5" fmla="*/ 227 h 680"/>
                <a:gd name="T6" fmla="*/ 57 w 567"/>
                <a:gd name="T7" fmla="*/ 113 h 680"/>
                <a:gd name="T8" fmla="*/ 113 w 567"/>
                <a:gd name="T9" fmla="*/ 113 h 680"/>
                <a:gd name="T10" fmla="*/ 113 w 567"/>
                <a:gd name="T11" fmla="*/ 0 h 680"/>
                <a:gd name="T12" fmla="*/ 340 w 567"/>
                <a:gd name="T13" fmla="*/ 0 h 680"/>
                <a:gd name="T14" fmla="*/ 340 w 567"/>
                <a:gd name="T15" fmla="*/ 113 h 680"/>
                <a:gd name="T16" fmla="*/ 397 w 567"/>
                <a:gd name="T17" fmla="*/ 113 h 680"/>
                <a:gd name="T18" fmla="*/ 397 w 567"/>
                <a:gd name="T19" fmla="*/ 227 h 680"/>
                <a:gd name="T20" fmla="*/ 453 w 567"/>
                <a:gd name="T21" fmla="*/ 227 h 680"/>
                <a:gd name="T22" fmla="*/ 453 w 567"/>
                <a:gd name="T23" fmla="*/ 283 h 680"/>
                <a:gd name="T24" fmla="*/ 510 w 567"/>
                <a:gd name="T25" fmla="*/ 283 h 680"/>
                <a:gd name="T26" fmla="*/ 510 w 567"/>
                <a:gd name="T27" fmla="*/ 340 h 680"/>
                <a:gd name="T28" fmla="*/ 453 w 567"/>
                <a:gd name="T29" fmla="*/ 340 h 680"/>
                <a:gd name="T30" fmla="*/ 453 w 567"/>
                <a:gd name="T31" fmla="*/ 397 h 680"/>
                <a:gd name="T32" fmla="*/ 567 w 567"/>
                <a:gd name="T33" fmla="*/ 397 h 680"/>
                <a:gd name="T34" fmla="*/ 567 w 567"/>
                <a:gd name="T35" fmla="*/ 510 h 680"/>
                <a:gd name="T36" fmla="*/ 510 w 567"/>
                <a:gd name="T37" fmla="*/ 510 h 680"/>
                <a:gd name="T38" fmla="*/ 510 w 567"/>
                <a:gd name="T39" fmla="*/ 567 h 680"/>
                <a:gd name="T40" fmla="*/ 453 w 567"/>
                <a:gd name="T41" fmla="*/ 567 h 680"/>
                <a:gd name="T42" fmla="*/ 453 w 567"/>
                <a:gd name="T43" fmla="*/ 624 h 680"/>
                <a:gd name="T44" fmla="*/ 397 w 567"/>
                <a:gd name="T45" fmla="*/ 624 h 680"/>
                <a:gd name="T46" fmla="*/ 397 w 567"/>
                <a:gd name="T47" fmla="*/ 680 h 680"/>
                <a:gd name="T48" fmla="*/ 227 w 567"/>
                <a:gd name="T49" fmla="*/ 680 h 680"/>
                <a:gd name="T50" fmla="*/ 227 w 567"/>
                <a:gd name="T51" fmla="*/ 624 h 680"/>
                <a:gd name="T52" fmla="*/ 283 w 567"/>
                <a:gd name="T53" fmla="*/ 624 h 680"/>
                <a:gd name="T54" fmla="*/ 283 w 567"/>
                <a:gd name="T55" fmla="*/ 567 h 680"/>
                <a:gd name="T56" fmla="*/ 227 w 567"/>
                <a:gd name="T57" fmla="*/ 567 h 680"/>
                <a:gd name="T58" fmla="*/ 227 w 567"/>
                <a:gd name="T59" fmla="*/ 454 h 680"/>
                <a:gd name="T60" fmla="*/ 170 w 567"/>
                <a:gd name="T61" fmla="*/ 454 h 680"/>
                <a:gd name="T62" fmla="*/ 170 w 567"/>
                <a:gd name="T63" fmla="*/ 397 h 680"/>
                <a:gd name="T64" fmla="*/ 227 w 567"/>
                <a:gd name="T65" fmla="*/ 397 h 680"/>
                <a:gd name="T66" fmla="*/ 227 w 567"/>
                <a:gd name="T67" fmla="*/ 340 h 680"/>
                <a:gd name="T68" fmla="*/ 283 w 567"/>
                <a:gd name="T69" fmla="*/ 340 h 680"/>
                <a:gd name="T70" fmla="*/ 283 w 567"/>
                <a:gd name="T71" fmla="*/ 283 h 680"/>
                <a:gd name="T72" fmla="*/ 227 w 567"/>
                <a:gd name="T73" fmla="*/ 283 h 680"/>
                <a:gd name="T74" fmla="*/ 227 w 567"/>
                <a:gd name="T75" fmla="*/ 227 h 680"/>
                <a:gd name="T76" fmla="*/ 170 w 567"/>
                <a:gd name="T77" fmla="*/ 227 h 680"/>
                <a:gd name="T78" fmla="*/ 170 w 567"/>
                <a:gd name="T79" fmla="*/ 283 h 680"/>
                <a:gd name="T80" fmla="*/ 0 w 567"/>
                <a:gd name="T81" fmla="*/ 28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7" h="680">
                  <a:moveTo>
                    <a:pt x="0" y="283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227"/>
                  </a:lnTo>
                  <a:lnTo>
                    <a:pt x="453" y="227"/>
                  </a:lnTo>
                  <a:lnTo>
                    <a:pt x="453" y="283"/>
                  </a:lnTo>
                  <a:lnTo>
                    <a:pt x="510" y="283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397"/>
                  </a:lnTo>
                  <a:lnTo>
                    <a:pt x="567" y="397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624"/>
                  </a:lnTo>
                  <a:lnTo>
                    <a:pt x="397" y="624"/>
                  </a:lnTo>
                  <a:lnTo>
                    <a:pt x="397" y="680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0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1" name="Freeform 307"/>
            <p:cNvSpPr>
              <a:spLocks/>
            </p:cNvSpPr>
            <p:nvPr/>
          </p:nvSpPr>
          <p:spPr bwMode="auto">
            <a:xfrm>
              <a:off x="4215" y="3578"/>
              <a:ext cx="737" cy="1021"/>
            </a:xfrm>
            <a:custGeom>
              <a:avLst/>
              <a:gdLst>
                <a:gd name="T0" fmla="*/ 0 w 737"/>
                <a:gd name="T1" fmla="*/ 1021 h 1021"/>
                <a:gd name="T2" fmla="*/ 113 w 737"/>
                <a:gd name="T3" fmla="*/ 1021 h 1021"/>
                <a:gd name="T4" fmla="*/ 113 w 737"/>
                <a:gd name="T5" fmla="*/ 964 h 1021"/>
                <a:gd name="T6" fmla="*/ 227 w 737"/>
                <a:gd name="T7" fmla="*/ 964 h 1021"/>
                <a:gd name="T8" fmla="*/ 227 w 737"/>
                <a:gd name="T9" fmla="*/ 908 h 1021"/>
                <a:gd name="T10" fmla="*/ 283 w 737"/>
                <a:gd name="T11" fmla="*/ 908 h 1021"/>
                <a:gd name="T12" fmla="*/ 283 w 737"/>
                <a:gd name="T13" fmla="*/ 794 h 1021"/>
                <a:gd name="T14" fmla="*/ 340 w 737"/>
                <a:gd name="T15" fmla="*/ 794 h 1021"/>
                <a:gd name="T16" fmla="*/ 340 w 737"/>
                <a:gd name="T17" fmla="*/ 738 h 1021"/>
                <a:gd name="T18" fmla="*/ 397 w 737"/>
                <a:gd name="T19" fmla="*/ 738 h 1021"/>
                <a:gd name="T20" fmla="*/ 397 w 737"/>
                <a:gd name="T21" fmla="*/ 567 h 1021"/>
                <a:gd name="T22" fmla="*/ 623 w 737"/>
                <a:gd name="T23" fmla="*/ 567 h 1021"/>
                <a:gd name="T24" fmla="*/ 623 w 737"/>
                <a:gd name="T25" fmla="*/ 511 h 1021"/>
                <a:gd name="T26" fmla="*/ 680 w 737"/>
                <a:gd name="T27" fmla="*/ 511 h 1021"/>
                <a:gd name="T28" fmla="*/ 680 w 737"/>
                <a:gd name="T29" fmla="*/ 454 h 1021"/>
                <a:gd name="T30" fmla="*/ 737 w 737"/>
                <a:gd name="T31" fmla="*/ 454 h 1021"/>
                <a:gd name="T32" fmla="*/ 737 w 737"/>
                <a:gd name="T33" fmla="*/ 397 h 1021"/>
                <a:gd name="T34" fmla="*/ 623 w 737"/>
                <a:gd name="T35" fmla="*/ 397 h 1021"/>
                <a:gd name="T36" fmla="*/ 623 w 737"/>
                <a:gd name="T37" fmla="*/ 341 h 1021"/>
                <a:gd name="T38" fmla="*/ 680 w 737"/>
                <a:gd name="T39" fmla="*/ 341 h 1021"/>
                <a:gd name="T40" fmla="*/ 680 w 737"/>
                <a:gd name="T41" fmla="*/ 170 h 1021"/>
                <a:gd name="T42" fmla="*/ 567 w 737"/>
                <a:gd name="T43" fmla="*/ 170 h 1021"/>
                <a:gd name="T44" fmla="*/ 567 w 737"/>
                <a:gd name="T45" fmla="*/ 114 h 1021"/>
                <a:gd name="T46" fmla="*/ 283 w 737"/>
                <a:gd name="T47" fmla="*/ 114 h 1021"/>
                <a:gd name="T48" fmla="*/ 283 w 737"/>
                <a:gd name="T49" fmla="*/ 57 h 1021"/>
                <a:gd name="T50" fmla="*/ 113 w 737"/>
                <a:gd name="T51" fmla="*/ 57 h 1021"/>
                <a:gd name="T52" fmla="*/ 113 w 737"/>
                <a:gd name="T53" fmla="*/ 0 h 1021"/>
                <a:gd name="T54" fmla="*/ 56 w 737"/>
                <a:gd name="T55" fmla="*/ 0 h 1021"/>
                <a:gd name="T56" fmla="*/ 56 w 737"/>
                <a:gd name="T57" fmla="*/ 170 h 1021"/>
                <a:gd name="T58" fmla="*/ 113 w 737"/>
                <a:gd name="T59" fmla="*/ 170 h 1021"/>
                <a:gd name="T60" fmla="*/ 113 w 737"/>
                <a:gd name="T61" fmla="*/ 454 h 1021"/>
                <a:gd name="T62" fmla="*/ 170 w 737"/>
                <a:gd name="T63" fmla="*/ 454 h 1021"/>
                <a:gd name="T64" fmla="*/ 170 w 737"/>
                <a:gd name="T65" fmla="*/ 567 h 1021"/>
                <a:gd name="T66" fmla="*/ 113 w 737"/>
                <a:gd name="T67" fmla="*/ 567 h 1021"/>
                <a:gd name="T68" fmla="*/ 113 w 737"/>
                <a:gd name="T69" fmla="*/ 624 h 1021"/>
                <a:gd name="T70" fmla="*/ 56 w 737"/>
                <a:gd name="T71" fmla="*/ 624 h 1021"/>
                <a:gd name="T72" fmla="*/ 56 w 737"/>
                <a:gd name="T73" fmla="*/ 681 h 1021"/>
                <a:gd name="T74" fmla="*/ 170 w 737"/>
                <a:gd name="T75" fmla="*/ 681 h 1021"/>
                <a:gd name="T76" fmla="*/ 170 w 737"/>
                <a:gd name="T77" fmla="*/ 794 h 1021"/>
                <a:gd name="T78" fmla="*/ 113 w 737"/>
                <a:gd name="T79" fmla="*/ 794 h 1021"/>
                <a:gd name="T80" fmla="*/ 113 w 737"/>
                <a:gd name="T81" fmla="*/ 851 h 1021"/>
                <a:gd name="T82" fmla="*/ 56 w 737"/>
                <a:gd name="T83" fmla="*/ 851 h 1021"/>
                <a:gd name="T84" fmla="*/ 56 w 737"/>
                <a:gd name="T85" fmla="*/ 908 h 1021"/>
                <a:gd name="T86" fmla="*/ 0 w 737"/>
                <a:gd name="T87" fmla="*/ 908 h 1021"/>
                <a:gd name="T88" fmla="*/ 0 w 737"/>
                <a:gd name="T89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7" h="1021">
                  <a:moveTo>
                    <a:pt x="0" y="1021"/>
                  </a:moveTo>
                  <a:lnTo>
                    <a:pt x="113" y="1021"/>
                  </a:lnTo>
                  <a:lnTo>
                    <a:pt x="113" y="964"/>
                  </a:lnTo>
                  <a:lnTo>
                    <a:pt x="227" y="964"/>
                  </a:lnTo>
                  <a:lnTo>
                    <a:pt x="227" y="908"/>
                  </a:lnTo>
                  <a:lnTo>
                    <a:pt x="283" y="908"/>
                  </a:lnTo>
                  <a:lnTo>
                    <a:pt x="283" y="794"/>
                  </a:lnTo>
                  <a:lnTo>
                    <a:pt x="340" y="794"/>
                  </a:lnTo>
                  <a:lnTo>
                    <a:pt x="340" y="738"/>
                  </a:lnTo>
                  <a:lnTo>
                    <a:pt x="397" y="738"/>
                  </a:lnTo>
                  <a:lnTo>
                    <a:pt x="397" y="567"/>
                  </a:lnTo>
                  <a:lnTo>
                    <a:pt x="623" y="567"/>
                  </a:lnTo>
                  <a:lnTo>
                    <a:pt x="623" y="511"/>
                  </a:lnTo>
                  <a:lnTo>
                    <a:pt x="680" y="511"/>
                  </a:lnTo>
                  <a:lnTo>
                    <a:pt x="680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623" y="397"/>
                  </a:lnTo>
                  <a:lnTo>
                    <a:pt x="623" y="341"/>
                  </a:lnTo>
                  <a:lnTo>
                    <a:pt x="680" y="341"/>
                  </a:lnTo>
                  <a:lnTo>
                    <a:pt x="680" y="170"/>
                  </a:lnTo>
                  <a:lnTo>
                    <a:pt x="567" y="170"/>
                  </a:lnTo>
                  <a:lnTo>
                    <a:pt x="567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681"/>
                  </a:lnTo>
                  <a:lnTo>
                    <a:pt x="170" y="681"/>
                  </a:lnTo>
                  <a:lnTo>
                    <a:pt x="170" y="794"/>
                  </a:lnTo>
                  <a:lnTo>
                    <a:pt x="113" y="794"/>
                  </a:lnTo>
                  <a:lnTo>
                    <a:pt x="113" y="851"/>
                  </a:lnTo>
                  <a:lnTo>
                    <a:pt x="56" y="851"/>
                  </a:lnTo>
                  <a:lnTo>
                    <a:pt x="56" y="908"/>
                  </a:lnTo>
                  <a:lnTo>
                    <a:pt x="0" y="908"/>
                  </a:lnTo>
                  <a:lnTo>
                    <a:pt x="0" y="102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2" name="Freeform 308"/>
            <p:cNvSpPr>
              <a:spLocks/>
            </p:cNvSpPr>
            <p:nvPr/>
          </p:nvSpPr>
          <p:spPr bwMode="auto">
            <a:xfrm>
              <a:off x="4442" y="3408"/>
              <a:ext cx="226" cy="284"/>
            </a:xfrm>
            <a:custGeom>
              <a:avLst/>
              <a:gdLst>
                <a:gd name="T0" fmla="*/ 0 w 226"/>
                <a:gd name="T1" fmla="*/ 227 h 284"/>
                <a:gd name="T2" fmla="*/ 0 w 226"/>
                <a:gd name="T3" fmla="*/ 0 h 284"/>
                <a:gd name="T4" fmla="*/ 56 w 226"/>
                <a:gd name="T5" fmla="*/ 0 h 284"/>
                <a:gd name="T6" fmla="*/ 56 w 226"/>
                <a:gd name="T7" fmla="*/ 114 h 284"/>
                <a:gd name="T8" fmla="*/ 226 w 226"/>
                <a:gd name="T9" fmla="*/ 114 h 284"/>
                <a:gd name="T10" fmla="*/ 226 w 226"/>
                <a:gd name="T11" fmla="*/ 227 h 284"/>
                <a:gd name="T12" fmla="*/ 170 w 226"/>
                <a:gd name="T13" fmla="*/ 227 h 284"/>
                <a:gd name="T14" fmla="*/ 170 w 226"/>
                <a:gd name="T15" fmla="*/ 284 h 284"/>
                <a:gd name="T16" fmla="*/ 56 w 226"/>
                <a:gd name="T17" fmla="*/ 284 h 284"/>
                <a:gd name="T18" fmla="*/ 56 w 226"/>
                <a:gd name="T19" fmla="*/ 227 h 284"/>
                <a:gd name="T20" fmla="*/ 0 w 226"/>
                <a:gd name="T21" fmla="*/ 227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6" h="284">
                  <a:moveTo>
                    <a:pt x="0" y="227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56" y="114"/>
                  </a:lnTo>
                  <a:lnTo>
                    <a:pt x="226" y="114"/>
                  </a:lnTo>
                  <a:lnTo>
                    <a:pt x="226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3" name="Freeform 309"/>
            <p:cNvSpPr>
              <a:spLocks/>
            </p:cNvSpPr>
            <p:nvPr/>
          </p:nvSpPr>
          <p:spPr bwMode="auto">
            <a:xfrm>
              <a:off x="3818" y="2728"/>
              <a:ext cx="624" cy="1417"/>
            </a:xfrm>
            <a:custGeom>
              <a:avLst/>
              <a:gdLst>
                <a:gd name="T0" fmla="*/ 170 w 624"/>
                <a:gd name="T1" fmla="*/ 0 h 1417"/>
                <a:gd name="T2" fmla="*/ 397 w 624"/>
                <a:gd name="T3" fmla="*/ 0 h 1417"/>
                <a:gd name="T4" fmla="*/ 397 w 624"/>
                <a:gd name="T5" fmla="*/ 57 h 1417"/>
                <a:gd name="T6" fmla="*/ 453 w 624"/>
                <a:gd name="T7" fmla="*/ 57 h 1417"/>
                <a:gd name="T8" fmla="*/ 453 w 624"/>
                <a:gd name="T9" fmla="*/ 113 h 1417"/>
                <a:gd name="T10" fmla="*/ 510 w 624"/>
                <a:gd name="T11" fmla="*/ 113 h 1417"/>
                <a:gd name="T12" fmla="*/ 510 w 624"/>
                <a:gd name="T13" fmla="*/ 397 h 1417"/>
                <a:gd name="T14" fmla="*/ 453 w 624"/>
                <a:gd name="T15" fmla="*/ 397 h 1417"/>
                <a:gd name="T16" fmla="*/ 453 w 624"/>
                <a:gd name="T17" fmla="*/ 510 h 1417"/>
                <a:gd name="T18" fmla="*/ 510 w 624"/>
                <a:gd name="T19" fmla="*/ 510 h 1417"/>
                <a:gd name="T20" fmla="*/ 510 w 624"/>
                <a:gd name="T21" fmla="*/ 567 h 1417"/>
                <a:gd name="T22" fmla="*/ 624 w 624"/>
                <a:gd name="T23" fmla="*/ 567 h 1417"/>
                <a:gd name="T24" fmla="*/ 624 w 624"/>
                <a:gd name="T25" fmla="*/ 907 h 1417"/>
                <a:gd name="T26" fmla="*/ 510 w 624"/>
                <a:gd name="T27" fmla="*/ 907 h 1417"/>
                <a:gd name="T28" fmla="*/ 510 w 624"/>
                <a:gd name="T29" fmla="*/ 850 h 1417"/>
                <a:gd name="T30" fmla="*/ 453 w 624"/>
                <a:gd name="T31" fmla="*/ 850 h 1417"/>
                <a:gd name="T32" fmla="*/ 453 w 624"/>
                <a:gd name="T33" fmla="*/ 1020 h 1417"/>
                <a:gd name="T34" fmla="*/ 510 w 624"/>
                <a:gd name="T35" fmla="*/ 1020 h 1417"/>
                <a:gd name="T36" fmla="*/ 510 w 624"/>
                <a:gd name="T37" fmla="*/ 1304 h 1417"/>
                <a:gd name="T38" fmla="*/ 567 w 624"/>
                <a:gd name="T39" fmla="*/ 1304 h 1417"/>
                <a:gd name="T40" fmla="*/ 567 w 624"/>
                <a:gd name="T41" fmla="*/ 1417 h 1417"/>
                <a:gd name="T42" fmla="*/ 453 w 624"/>
                <a:gd name="T43" fmla="*/ 1417 h 1417"/>
                <a:gd name="T44" fmla="*/ 453 w 624"/>
                <a:gd name="T45" fmla="*/ 1361 h 1417"/>
                <a:gd name="T46" fmla="*/ 397 w 624"/>
                <a:gd name="T47" fmla="*/ 1361 h 1417"/>
                <a:gd name="T48" fmla="*/ 397 w 624"/>
                <a:gd name="T49" fmla="*/ 1247 h 1417"/>
                <a:gd name="T50" fmla="*/ 340 w 624"/>
                <a:gd name="T51" fmla="*/ 1247 h 1417"/>
                <a:gd name="T52" fmla="*/ 340 w 624"/>
                <a:gd name="T53" fmla="*/ 1134 h 1417"/>
                <a:gd name="T54" fmla="*/ 170 w 624"/>
                <a:gd name="T55" fmla="*/ 1134 h 1417"/>
                <a:gd name="T56" fmla="*/ 113 w 624"/>
                <a:gd name="T57" fmla="*/ 1134 h 1417"/>
                <a:gd name="T58" fmla="*/ 113 w 624"/>
                <a:gd name="T59" fmla="*/ 1020 h 1417"/>
                <a:gd name="T60" fmla="*/ 57 w 624"/>
                <a:gd name="T61" fmla="*/ 1020 h 1417"/>
                <a:gd name="T62" fmla="*/ 57 w 624"/>
                <a:gd name="T63" fmla="*/ 907 h 1417"/>
                <a:gd name="T64" fmla="*/ 57 w 624"/>
                <a:gd name="T65" fmla="*/ 850 h 1417"/>
                <a:gd name="T66" fmla="*/ 0 w 624"/>
                <a:gd name="T67" fmla="*/ 850 h 1417"/>
                <a:gd name="T68" fmla="*/ 0 w 624"/>
                <a:gd name="T69" fmla="*/ 680 h 1417"/>
                <a:gd name="T70" fmla="*/ 113 w 624"/>
                <a:gd name="T71" fmla="*/ 680 h 1417"/>
                <a:gd name="T72" fmla="*/ 113 w 624"/>
                <a:gd name="T73" fmla="*/ 567 h 1417"/>
                <a:gd name="T74" fmla="*/ 170 w 624"/>
                <a:gd name="T75" fmla="*/ 567 h 1417"/>
                <a:gd name="T76" fmla="*/ 170 w 624"/>
                <a:gd name="T77" fmla="*/ 397 h 1417"/>
                <a:gd name="T78" fmla="*/ 113 w 624"/>
                <a:gd name="T79" fmla="*/ 397 h 1417"/>
                <a:gd name="T80" fmla="*/ 113 w 624"/>
                <a:gd name="T81" fmla="*/ 340 h 1417"/>
                <a:gd name="T82" fmla="*/ 170 w 624"/>
                <a:gd name="T83" fmla="*/ 340 h 1417"/>
                <a:gd name="T84" fmla="*/ 170 w 624"/>
                <a:gd name="T85" fmla="*/ 57 h 1417"/>
                <a:gd name="T86" fmla="*/ 170 w 624"/>
                <a:gd name="T87" fmla="*/ 0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24" h="1417">
                  <a:moveTo>
                    <a:pt x="170" y="0"/>
                  </a:moveTo>
                  <a:lnTo>
                    <a:pt x="397" y="0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10" y="397"/>
                  </a:lnTo>
                  <a:lnTo>
                    <a:pt x="453" y="397"/>
                  </a:lnTo>
                  <a:lnTo>
                    <a:pt x="453" y="510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624" y="567"/>
                  </a:lnTo>
                  <a:lnTo>
                    <a:pt x="624" y="907"/>
                  </a:lnTo>
                  <a:lnTo>
                    <a:pt x="510" y="907"/>
                  </a:lnTo>
                  <a:lnTo>
                    <a:pt x="510" y="850"/>
                  </a:lnTo>
                  <a:lnTo>
                    <a:pt x="453" y="850"/>
                  </a:lnTo>
                  <a:lnTo>
                    <a:pt x="453" y="1020"/>
                  </a:lnTo>
                  <a:lnTo>
                    <a:pt x="510" y="1020"/>
                  </a:lnTo>
                  <a:lnTo>
                    <a:pt x="510" y="1304"/>
                  </a:lnTo>
                  <a:lnTo>
                    <a:pt x="567" y="1304"/>
                  </a:lnTo>
                  <a:lnTo>
                    <a:pt x="567" y="1417"/>
                  </a:lnTo>
                  <a:lnTo>
                    <a:pt x="453" y="1417"/>
                  </a:lnTo>
                  <a:lnTo>
                    <a:pt x="453" y="1361"/>
                  </a:lnTo>
                  <a:lnTo>
                    <a:pt x="397" y="1361"/>
                  </a:lnTo>
                  <a:lnTo>
                    <a:pt x="397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170" y="1134"/>
                  </a:lnTo>
                  <a:lnTo>
                    <a:pt x="113" y="1134"/>
                  </a:lnTo>
                  <a:lnTo>
                    <a:pt x="113" y="1020"/>
                  </a:lnTo>
                  <a:lnTo>
                    <a:pt x="57" y="1020"/>
                  </a:lnTo>
                  <a:lnTo>
                    <a:pt x="57" y="907"/>
                  </a:lnTo>
                  <a:lnTo>
                    <a:pt x="57" y="850"/>
                  </a:lnTo>
                  <a:lnTo>
                    <a:pt x="0" y="850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4" name="Freeform 310"/>
            <p:cNvSpPr>
              <a:spLocks/>
            </p:cNvSpPr>
            <p:nvPr/>
          </p:nvSpPr>
          <p:spPr bwMode="auto">
            <a:xfrm>
              <a:off x="3308" y="2671"/>
              <a:ext cx="396" cy="284"/>
            </a:xfrm>
            <a:custGeom>
              <a:avLst/>
              <a:gdLst>
                <a:gd name="T0" fmla="*/ 340 w 396"/>
                <a:gd name="T1" fmla="*/ 0 h 284"/>
                <a:gd name="T2" fmla="*/ 56 w 396"/>
                <a:gd name="T3" fmla="*/ 0 h 284"/>
                <a:gd name="T4" fmla="*/ 56 w 396"/>
                <a:gd name="T5" fmla="*/ 57 h 284"/>
                <a:gd name="T6" fmla="*/ 0 w 396"/>
                <a:gd name="T7" fmla="*/ 57 h 284"/>
                <a:gd name="T8" fmla="*/ 0 w 396"/>
                <a:gd name="T9" fmla="*/ 227 h 284"/>
                <a:gd name="T10" fmla="*/ 56 w 396"/>
                <a:gd name="T11" fmla="*/ 227 h 284"/>
                <a:gd name="T12" fmla="*/ 56 w 396"/>
                <a:gd name="T13" fmla="*/ 284 h 284"/>
                <a:gd name="T14" fmla="*/ 340 w 396"/>
                <a:gd name="T15" fmla="*/ 284 h 284"/>
                <a:gd name="T16" fmla="*/ 340 w 396"/>
                <a:gd name="T17" fmla="*/ 227 h 284"/>
                <a:gd name="T18" fmla="*/ 396 w 396"/>
                <a:gd name="T19" fmla="*/ 227 h 284"/>
                <a:gd name="T20" fmla="*/ 396 w 396"/>
                <a:gd name="T21" fmla="*/ 57 h 284"/>
                <a:gd name="T22" fmla="*/ 340 w 396"/>
                <a:gd name="T23" fmla="*/ 57 h 284"/>
                <a:gd name="T24" fmla="*/ 340 w 396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84">
                  <a:moveTo>
                    <a:pt x="340" y="0"/>
                  </a:move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96" y="227"/>
                  </a:lnTo>
                  <a:lnTo>
                    <a:pt x="396" y="57"/>
                  </a:lnTo>
                  <a:lnTo>
                    <a:pt x="340" y="57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5" name="Freeform 311"/>
            <p:cNvSpPr>
              <a:spLocks/>
            </p:cNvSpPr>
            <p:nvPr/>
          </p:nvSpPr>
          <p:spPr bwMode="auto">
            <a:xfrm>
              <a:off x="3591" y="2671"/>
              <a:ext cx="397" cy="737"/>
            </a:xfrm>
            <a:custGeom>
              <a:avLst/>
              <a:gdLst>
                <a:gd name="T0" fmla="*/ 397 w 397"/>
                <a:gd name="T1" fmla="*/ 0 h 737"/>
                <a:gd name="T2" fmla="*/ 397 w 397"/>
                <a:gd name="T3" fmla="*/ 397 h 737"/>
                <a:gd name="T4" fmla="*/ 340 w 397"/>
                <a:gd name="T5" fmla="*/ 397 h 737"/>
                <a:gd name="T6" fmla="*/ 340 w 397"/>
                <a:gd name="T7" fmla="*/ 454 h 737"/>
                <a:gd name="T8" fmla="*/ 397 w 397"/>
                <a:gd name="T9" fmla="*/ 454 h 737"/>
                <a:gd name="T10" fmla="*/ 397 w 397"/>
                <a:gd name="T11" fmla="*/ 624 h 737"/>
                <a:gd name="T12" fmla="*/ 340 w 397"/>
                <a:gd name="T13" fmla="*/ 624 h 737"/>
                <a:gd name="T14" fmla="*/ 340 w 397"/>
                <a:gd name="T15" fmla="*/ 737 h 737"/>
                <a:gd name="T16" fmla="*/ 170 w 397"/>
                <a:gd name="T17" fmla="*/ 737 h 737"/>
                <a:gd name="T18" fmla="*/ 170 w 397"/>
                <a:gd name="T19" fmla="*/ 681 h 737"/>
                <a:gd name="T20" fmla="*/ 113 w 397"/>
                <a:gd name="T21" fmla="*/ 681 h 737"/>
                <a:gd name="T22" fmla="*/ 113 w 397"/>
                <a:gd name="T23" fmla="*/ 624 h 737"/>
                <a:gd name="T24" fmla="*/ 0 w 397"/>
                <a:gd name="T25" fmla="*/ 624 h 737"/>
                <a:gd name="T26" fmla="*/ 0 w 397"/>
                <a:gd name="T27" fmla="*/ 340 h 737"/>
                <a:gd name="T28" fmla="*/ 57 w 397"/>
                <a:gd name="T29" fmla="*/ 340 h 737"/>
                <a:gd name="T30" fmla="*/ 57 w 397"/>
                <a:gd name="T31" fmla="*/ 227 h 737"/>
                <a:gd name="T32" fmla="*/ 284 w 397"/>
                <a:gd name="T33" fmla="*/ 227 h 737"/>
                <a:gd name="T34" fmla="*/ 284 w 397"/>
                <a:gd name="T35" fmla="*/ 57 h 737"/>
                <a:gd name="T36" fmla="*/ 340 w 397"/>
                <a:gd name="T37" fmla="*/ 57 h 737"/>
                <a:gd name="T38" fmla="*/ 340 w 397"/>
                <a:gd name="T39" fmla="*/ 0 h 737"/>
                <a:gd name="T40" fmla="*/ 397 w 397"/>
                <a:gd name="T41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737">
                  <a:moveTo>
                    <a:pt x="397" y="0"/>
                  </a:moveTo>
                  <a:lnTo>
                    <a:pt x="397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397" y="454"/>
                  </a:lnTo>
                  <a:lnTo>
                    <a:pt x="397" y="624"/>
                  </a:lnTo>
                  <a:lnTo>
                    <a:pt x="340" y="624"/>
                  </a:lnTo>
                  <a:lnTo>
                    <a:pt x="340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0" y="624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284" y="227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7" name="Freeform 313"/>
            <p:cNvSpPr>
              <a:spLocks/>
            </p:cNvSpPr>
            <p:nvPr/>
          </p:nvSpPr>
          <p:spPr bwMode="auto">
            <a:xfrm>
              <a:off x="3308" y="1480"/>
              <a:ext cx="963" cy="1248"/>
            </a:xfrm>
            <a:custGeom>
              <a:avLst/>
              <a:gdLst>
                <a:gd name="T0" fmla="*/ 623 w 963"/>
                <a:gd name="T1" fmla="*/ 1191 h 1248"/>
                <a:gd name="T2" fmla="*/ 623 w 963"/>
                <a:gd name="T3" fmla="*/ 1134 h 1248"/>
                <a:gd name="T4" fmla="*/ 680 w 963"/>
                <a:gd name="T5" fmla="*/ 1134 h 1248"/>
                <a:gd name="T6" fmla="*/ 680 w 963"/>
                <a:gd name="T7" fmla="*/ 1021 h 1248"/>
                <a:gd name="T8" fmla="*/ 623 w 963"/>
                <a:gd name="T9" fmla="*/ 1021 h 1248"/>
                <a:gd name="T10" fmla="*/ 623 w 963"/>
                <a:gd name="T11" fmla="*/ 908 h 1248"/>
                <a:gd name="T12" fmla="*/ 396 w 963"/>
                <a:gd name="T13" fmla="*/ 908 h 1248"/>
                <a:gd name="T14" fmla="*/ 396 w 963"/>
                <a:gd name="T15" fmla="*/ 851 h 1248"/>
                <a:gd name="T16" fmla="*/ 226 w 963"/>
                <a:gd name="T17" fmla="*/ 851 h 1248"/>
                <a:gd name="T18" fmla="*/ 226 w 963"/>
                <a:gd name="T19" fmla="*/ 794 h 1248"/>
                <a:gd name="T20" fmla="*/ 283 w 963"/>
                <a:gd name="T21" fmla="*/ 794 h 1248"/>
                <a:gd name="T22" fmla="*/ 283 w 963"/>
                <a:gd name="T23" fmla="*/ 738 h 1248"/>
                <a:gd name="T24" fmla="*/ 396 w 963"/>
                <a:gd name="T25" fmla="*/ 738 h 1248"/>
                <a:gd name="T26" fmla="*/ 396 w 963"/>
                <a:gd name="T27" fmla="*/ 681 h 1248"/>
                <a:gd name="T28" fmla="*/ 283 w 963"/>
                <a:gd name="T29" fmla="*/ 681 h 1248"/>
                <a:gd name="T30" fmla="*/ 283 w 963"/>
                <a:gd name="T31" fmla="*/ 567 h 1248"/>
                <a:gd name="T32" fmla="*/ 226 w 963"/>
                <a:gd name="T33" fmla="*/ 567 h 1248"/>
                <a:gd name="T34" fmla="*/ 170 w 963"/>
                <a:gd name="T35" fmla="*/ 567 h 1248"/>
                <a:gd name="T36" fmla="*/ 170 w 963"/>
                <a:gd name="T37" fmla="*/ 511 h 1248"/>
                <a:gd name="T38" fmla="*/ 113 w 963"/>
                <a:gd name="T39" fmla="*/ 511 h 1248"/>
                <a:gd name="T40" fmla="*/ 113 w 963"/>
                <a:gd name="T41" fmla="*/ 341 h 1248"/>
                <a:gd name="T42" fmla="*/ 113 w 963"/>
                <a:gd name="T43" fmla="*/ 284 h 1248"/>
                <a:gd name="T44" fmla="*/ 0 w 963"/>
                <a:gd name="T45" fmla="*/ 284 h 1248"/>
                <a:gd name="T46" fmla="*/ 0 w 963"/>
                <a:gd name="T47" fmla="*/ 227 h 1248"/>
                <a:gd name="T48" fmla="*/ 56 w 963"/>
                <a:gd name="T49" fmla="*/ 227 h 1248"/>
                <a:gd name="T50" fmla="*/ 56 w 963"/>
                <a:gd name="T51" fmla="*/ 114 h 1248"/>
                <a:gd name="T52" fmla="*/ 340 w 963"/>
                <a:gd name="T53" fmla="*/ 114 h 1248"/>
                <a:gd name="T54" fmla="*/ 340 w 963"/>
                <a:gd name="T55" fmla="*/ 171 h 1248"/>
                <a:gd name="T56" fmla="*/ 453 w 963"/>
                <a:gd name="T57" fmla="*/ 171 h 1248"/>
                <a:gd name="T58" fmla="*/ 453 w 963"/>
                <a:gd name="T59" fmla="*/ 114 h 1248"/>
                <a:gd name="T60" fmla="*/ 567 w 963"/>
                <a:gd name="T61" fmla="*/ 114 h 1248"/>
                <a:gd name="T62" fmla="*/ 567 w 963"/>
                <a:gd name="T63" fmla="*/ 57 h 1248"/>
                <a:gd name="T64" fmla="*/ 680 w 963"/>
                <a:gd name="T65" fmla="*/ 57 h 1248"/>
                <a:gd name="T66" fmla="*/ 680 w 963"/>
                <a:gd name="T67" fmla="*/ 0 h 1248"/>
                <a:gd name="T68" fmla="*/ 793 w 963"/>
                <a:gd name="T69" fmla="*/ 0 h 1248"/>
                <a:gd name="T70" fmla="*/ 793 w 963"/>
                <a:gd name="T71" fmla="*/ 57 h 1248"/>
                <a:gd name="T72" fmla="*/ 907 w 963"/>
                <a:gd name="T73" fmla="*/ 57 h 1248"/>
                <a:gd name="T74" fmla="*/ 907 w 963"/>
                <a:gd name="T75" fmla="*/ 114 h 1248"/>
                <a:gd name="T76" fmla="*/ 907 w 963"/>
                <a:gd name="T77" fmla="*/ 171 h 1248"/>
                <a:gd name="T78" fmla="*/ 963 w 963"/>
                <a:gd name="T79" fmla="*/ 171 h 1248"/>
                <a:gd name="T80" fmla="*/ 963 w 963"/>
                <a:gd name="T81" fmla="*/ 284 h 1248"/>
                <a:gd name="T82" fmla="*/ 907 w 963"/>
                <a:gd name="T83" fmla="*/ 284 h 1248"/>
                <a:gd name="T84" fmla="*/ 907 w 963"/>
                <a:gd name="T85" fmla="*/ 738 h 1248"/>
                <a:gd name="T86" fmla="*/ 907 w 963"/>
                <a:gd name="T87" fmla="*/ 851 h 1248"/>
                <a:gd name="T88" fmla="*/ 963 w 963"/>
                <a:gd name="T89" fmla="*/ 851 h 1248"/>
                <a:gd name="T90" fmla="*/ 963 w 963"/>
                <a:gd name="T91" fmla="*/ 1078 h 1248"/>
                <a:gd name="T92" fmla="*/ 850 w 963"/>
                <a:gd name="T93" fmla="*/ 1078 h 1248"/>
                <a:gd name="T94" fmla="*/ 850 w 963"/>
                <a:gd name="T95" fmla="*/ 1134 h 1248"/>
                <a:gd name="T96" fmla="*/ 907 w 963"/>
                <a:gd name="T97" fmla="*/ 1134 h 1248"/>
                <a:gd name="T98" fmla="*/ 907 w 963"/>
                <a:gd name="T99" fmla="*/ 1248 h 1248"/>
                <a:gd name="T100" fmla="*/ 680 w 963"/>
                <a:gd name="T101" fmla="*/ 1248 h 1248"/>
                <a:gd name="T102" fmla="*/ 680 w 963"/>
                <a:gd name="T103" fmla="*/ 1191 h 1248"/>
                <a:gd name="T104" fmla="*/ 623 w 963"/>
                <a:gd name="T105" fmla="*/ 1191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63" h="1248">
                  <a:moveTo>
                    <a:pt x="623" y="1191"/>
                  </a:moveTo>
                  <a:lnTo>
                    <a:pt x="623" y="1134"/>
                  </a:lnTo>
                  <a:lnTo>
                    <a:pt x="680" y="1134"/>
                  </a:lnTo>
                  <a:lnTo>
                    <a:pt x="680" y="1021"/>
                  </a:lnTo>
                  <a:lnTo>
                    <a:pt x="623" y="1021"/>
                  </a:lnTo>
                  <a:lnTo>
                    <a:pt x="623" y="908"/>
                  </a:lnTo>
                  <a:lnTo>
                    <a:pt x="396" y="908"/>
                  </a:lnTo>
                  <a:lnTo>
                    <a:pt x="396" y="851"/>
                  </a:lnTo>
                  <a:lnTo>
                    <a:pt x="226" y="851"/>
                  </a:lnTo>
                  <a:lnTo>
                    <a:pt x="226" y="794"/>
                  </a:lnTo>
                  <a:lnTo>
                    <a:pt x="283" y="794"/>
                  </a:lnTo>
                  <a:lnTo>
                    <a:pt x="283" y="738"/>
                  </a:lnTo>
                  <a:lnTo>
                    <a:pt x="396" y="738"/>
                  </a:lnTo>
                  <a:lnTo>
                    <a:pt x="396" y="681"/>
                  </a:lnTo>
                  <a:lnTo>
                    <a:pt x="283" y="681"/>
                  </a:lnTo>
                  <a:lnTo>
                    <a:pt x="283" y="567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511"/>
                  </a:lnTo>
                  <a:lnTo>
                    <a:pt x="113" y="511"/>
                  </a:lnTo>
                  <a:lnTo>
                    <a:pt x="113" y="341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114"/>
                  </a:lnTo>
                  <a:lnTo>
                    <a:pt x="340" y="114"/>
                  </a:lnTo>
                  <a:lnTo>
                    <a:pt x="340" y="171"/>
                  </a:lnTo>
                  <a:lnTo>
                    <a:pt x="453" y="171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793" y="0"/>
                  </a:lnTo>
                  <a:lnTo>
                    <a:pt x="793" y="57"/>
                  </a:lnTo>
                  <a:lnTo>
                    <a:pt x="907" y="57"/>
                  </a:lnTo>
                  <a:lnTo>
                    <a:pt x="907" y="114"/>
                  </a:lnTo>
                  <a:lnTo>
                    <a:pt x="907" y="171"/>
                  </a:lnTo>
                  <a:lnTo>
                    <a:pt x="963" y="171"/>
                  </a:lnTo>
                  <a:lnTo>
                    <a:pt x="963" y="284"/>
                  </a:lnTo>
                  <a:lnTo>
                    <a:pt x="907" y="284"/>
                  </a:lnTo>
                  <a:lnTo>
                    <a:pt x="907" y="738"/>
                  </a:lnTo>
                  <a:lnTo>
                    <a:pt x="907" y="851"/>
                  </a:lnTo>
                  <a:lnTo>
                    <a:pt x="963" y="851"/>
                  </a:lnTo>
                  <a:lnTo>
                    <a:pt x="963" y="1078"/>
                  </a:lnTo>
                  <a:lnTo>
                    <a:pt x="850" y="1078"/>
                  </a:lnTo>
                  <a:lnTo>
                    <a:pt x="850" y="1134"/>
                  </a:lnTo>
                  <a:lnTo>
                    <a:pt x="907" y="1134"/>
                  </a:lnTo>
                  <a:lnTo>
                    <a:pt x="907" y="1248"/>
                  </a:lnTo>
                  <a:lnTo>
                    <a:pt x="680" y="1248"/>
                  </a:lnTo>
                  <a:lnTo>
                    <a:pt x="680" y="1191"/>
                  </a:lnTo>
                  <a:lnTo>
                    <a:pt x="623" y="119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8" name="Freeform 314"/>
            <p:cNvSpPr>
              <a:spLocks/>
            </p:cNvSpPr>
            <p:nvPr/>
          </p:nvSpPr>
          <p:spPr bwMode="auto">
            <a:xfrm>
              <a:off x="2911" y="1764"/>
              <a:ext cx="793" cy="737"/>
            </a:xfrm>
            <a:custGeom>
              <a:avLst/>
              <a:gdLst>
                <a:gd name="T0" fmla="*/ 510 w 793"/>
                <a:gd name="T1" fmla="*/ 0 h 737"/>
                <a:gd name="T2" fmla="*/ 340 w 793"/>
                <a:gd name="T3" fmla="*/ 0 h 737"/>
                <a:gd name="T4" fmla="*/ 340 w 793"/>
                <a:gd name="T5" fmla="*/ 57 h 737"/>
                <a:gd name="T6" fmla="*/ 226 w 793"/>
                <a:gd name="T7" fmla="*/ 57 h 737"/>
                <a:gd name="T8" fmla="*/ 226 w 793"/>
                <a:gd name="T9" fmla="*/ 113 h 737"/>
                <a:gd name="T10" fmla="*/ 170 w 793"/>
                <a:gd name="T11" fmla="*/ 113 h 737"/>
                <a:gd name="T12" fmla="*/ 170 w 793"/>
                <a:gd name="T13" fmla="*/ 170 h 737"/>
                <a:gd name="T14" fmla="*/ 113 w 793"/>
                <a:gd name="T15" fmla="*/ 170 h 737"/>
                <a:gd name="T16" fmla="*/ 113 w 793"/>
                <a:gd name="T17" fmla="*/ 397 h 737"/>
                <a:gd name="T18" fmla="*/ 56 w 793"/>
                <a:gd name="T19" fmla="*/ 397 h 737"/>
                <a:gd name="T20" fmla="*/ 56 w 793"/>
                <a:gd name="T21" fmla="*/ 454 h 737"/>
                <a:gd name="T22" fmla="*/ 0 w 793"/>
                <a:gd name="T23" fmla="*/ 454 h 737"/>
                <a:gd name="T24" fmla="*/ 0 w 793"/>
                <a:gd name="T25" fmla="*/ 567 h 737"/>
                <a:gd name="T26" fmla="*/ 113 w 793"/>
                <a:gd name="T27" fmla="*/ 567 h 737"/>
                <a:gd name="T28" fmla="*/ 113 w 793"/>
                <a:gd name="T29" fmla="*/ 454 h 737"/>
                <a:gd name="T30" fmla="*/ 340 w 793"/>
                <a:gd name="T31" fmla="*/ 454 h 737"/>
                <a:gd name="T32" fmla="*/ 340 w 793"/>
                <a:gd name="T33" fmla="*/ 567 h 737"/>
                <a:gd name="T34" fmla="*/ 283 w 793"/>
                <a:gd name="T35" fmla="*/ 567 h 737"/>
                <a:gd name="T36" fmla="*/ 283 w 793"/>
                <a:gd name="T37" fmla="*/ 680 h 737"/>
                <a:gd name="T38" fmla="*/ 397 w 793"/>
                <a:gd name="T39" fmla="*/ 680 h 737"/>
                <a:gd name="T40" fmla="*/ 397 w 793"/>
                <a:gd name="T41" fmla="*/ 737 h 737"/>
                <a:gd name="T42" fmla="*/ 453 w 793"/>
                <a:gd name="T43" fmla="*/ 737 h 737"/>
                <a:gd name="T44" fmla="*/ 453 w 793"/>
                <a:gd name="T45" fmla="*/ 624 h 737"/>
                <a:gd name="T46" fmla="*/ 510 w 793"/>
                <a:gd name="T47" fmla="*/ 624 h 737"/>
                <a:gd name="T48" fmla="*/ 510 w 793"/>
                <a:gd name="T49" fmla="*/ 567 h 737"/>
                <a:gd name="T50" fmla="*/ 623 w 793"/>
                <a:gd name="T51" fmla="*/ 567 h 737"/>
                <a:gd name="T52" fmla="*/ 623 w 793"/>
                <a:gd name="T53" fmla="*/ 510 h 737"/>
                <a:gd name="T54" fmla="*/ 680 w 793"/>
                <a:gd name="T55" fmla="*/ 510 h 737"/>
                <a:gd name="T56" fmla="*/ 680 w 793"/>
                <a:gd name="T57" fmla="*/ 454 h 737"/>
                <a:gd name="T58" fmla="*/ 793 w 793"/>
                <a:gd name="T59" fmla="*/ 454 h 737"/>
                <a:gd name="T60" fmla="*/ 793 w 793"/>
                <a:gd name="T61" fmla="*/ 397 h 737"/>
                <a:gd name="T62" fmla="*/ 680 w 793"/>
                <a:gd name="T63" fmla="*/ 397 h 737"/>
                <a:gd name="T64" fmla="*/ 680 w 793"/>
                <a:gd name="T65" fmla="*/ 283 h 737"/>
                <a:gd name="T66" fmla="*/ 567 w 793"/>
                <a:gd name="T67" fmla="*/ 283 h 737"/>
                <a:gd name="T68" fmla="*/ 567 w 793"/>
                <a:gd name="T69" fmla="*/ 227 h 737"/>
                <a:gd name="T70" fmla="*/ 510 w 793"/>
                <a:gd name="T71" fmla="*/ 227 h 737"/>
                <a:gd name="T72" fmla="*/ 510 w 793"/>
                <a:gd name="T73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3" h="737">
                  <a:moveTo>
                    <a:pt x="510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226" y="57"/>
                  </a:lnTo>
                  <a:lnTo>
                    <a:pt x="226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680"/>
                  </a:lnTo>
                  <a:lnTo>
                    <a:pt x="397" y="680"/>
                  </a:lnTo>
                  <a:lnTo>
                    <a:pt x="397" y="737"/>
                  </a:lnTo>
                  <a:lnTo>
                    <a:pt x="453" y="737"/>
                  </a:lnTo>
                  <a:lnTo>
                    <a:pt x="453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623" y="567"/>
                  </a:lnTo>
                  <a:lnTo>
                    <a:pt x="623" y="510"/>
                  </a:lnTo>
                  <a:lnTo>
                    <a:pt x="680" y="510"/>
                  </a:lnTo>
                  <a:lnTo>
                    <a:pt x="680" y="454"/>
                  </a:lnTo>
                  <a:lnTo>
                    <a:pt x="793" y="454"/>
                  </a:lnTo>
                  <a:lnTo>
                    <a:pt x="793" y="397"/>
                  </a:lnTo>
                  <a:lnTo>
                    <a:pt x="680" y="397"/>
                  </a:lnTo>
                  <a:lnTo>
                    <a:pt x="680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0" name="Freeform 316"/>
            <p:cNvSpPr>
              <a:spLocks/>
            </p:cNvSpPr>
            <p:nvPr/>
          </p:nvSpPr>
          <p:spPr bwMode="auto">
            <a:xfrm>
              <a:off x="3364" y="1084"/>
              <a:ext cx="624" cy="567"/>
            </a:xfrm>
            <a:custGeom>
              <a:avLst/>
              <a:gdLst>
                <a:gd name="T0" fmla="*/ 624 w 624"/>
                <a:gd name="T1" fmla="*/ 396 h 567"/>
                <a:gd name="T2" fmla="*/ 624 w 624"/>
                <a:gd name="T3" fmla="*/ 453 h 567"/>
                <a:gd name="T4" fmla="*/ 511 w 624"/>
                <a:gd name="T5" fmla="*/ 453 h 567"/>
                <a:gd name="T6" fmla="*/ 511 w 624"/>
                <a:gd name="T7" fmla="*/ 510 h 567"/>
                <a:gd name="T8" fmla="*/ 397 w 624"/>
                <a:gd name="T9" fmla="*/ 510 h 567"/>
                <a:gd name="T10" fmla="*/ 397 w 624"/>
                <a:gd name="T11" fmla="*/ 567 h 567"/>
                <a:gd name="T12" fmla="*/ 284 w 624"/>
                <a:gd name="T13" fmla="*/ 567 h 567"/>
                <a:gd name="T14" fmla="*/ 284 w 624"/>
                <a:gd name="T15" fmla="*/ 510 h 567"/>
                <a:gd name="T16" fmla="*/ 0 w 624"/>
                <a:gd name="T17" fmla="*/ 510 h 567"/>
                <a:gd name="T18" fmla="*/ 0 w 624"/>
                <a:gd name="T19" fmla="*/ 453 h 567"/>
                <a:gd name="T20" fmla="*/ 114 w 624"/>
                <a:gd name="T21" fmla="*/ 453 h 567"/>
                <a:gd name="T22" fmla="*/ 114 w 624"/>
                <a:gd name="T23" fmla="*/ 396 h 567"/>
                <a:gd name="T24" fmla="*/ 170 w 624"/>
                <a:gd name="T25" fmla="*/ 396 h 567"/>
                <a:gd name="T26" fmla="*/ 170 w 624"/>
                <a:gd name="T27" fmla="*/ 283 h 567"/>
                <a:gd name="T28" fmla="*/ 227 w 624"/>
                <a:gd name="T29" fmla="*/ 283 h 567"/>
                <a:gd name="T30" fmla="*/ 227 w 624"/>
                <a:gd name="T31" fmla="*/ 226 h 567"/>
                <a:gd name="T32" fmla="*/ 284 w 624"/>
                <a:gd name="T33" fmla="*/ 226 h 567"/>
                <a:gd name="T34" fmla="*/ 284 w 624"/>
                <a:gd name="T35" fmla="*/ 0 h 567"/>
                <a:gd name="T36" fmla="*/ 397 w 624"/>
                <a:gd name="T37" fmla="*/ 0 h 567"/>
                <a:gd name="T38" fmla="*/ 397 w 624"/>
                <a:gd name="T39" fmla="*/ 56 h 567"/>
                <a:gd name="T40" fmla="*/ 454 w 624"/>
                <a:gd name="T41" fmla="*/ 56 h 567"/>
                <a:gd name="T42" fmla="*/ 454 w 624"/>
                <a:gd name="T43" fmla="*/ 113 h 567"/>
                <a:gd name="T44" fmla="*/ 511 w 624"/>
                <a:gd name="T45" fmla="*/ 113 h 567"/>
                <a:gd name="T46" fmla="*/ 511 w 624"/>
                <a:gd name="T47" fmla="*/ 283 h 567"/>
                <a:gd name="T48" fmla="*/ 567 w 624"/>
                <a:gd name="T49" fmla="*/ 283 h 567"/>
                <a:gd name="T50" fmla="*/ 567 w 624"/>
                <a:gd name="T51" fmla="*/ 396 h 567"/>
                <a:gd name="T52" fmla="*/ 624 w 624"/>
                <a:gd name="T53" fmla="*/ 39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4" h="567">
                  <a:moveTo>
                    <a:pt x="624" y="396"/>
                  </a:moveTo>
                  <a:lnTo>
                    <a:pt x="624" y="453"/>
                  </a:lnTo>
                  <a:lnTo>
                    <a:pt x="511" y="453"/>
                  </a:lnTo>
                  <a:lnTo>
                    <a:pt x="511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284" y="567"/>
                  </a:lnTo>
                  <a:lnTo>
                    <a:pt x="284" y="510"/>
                  </a:lnTo>
                  <a:lnTo>
                    <a:pt x="0" y="510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396"/>
                  </a:lnTo>
                  <a:lnTo>
                    <a:pt x="170" y="396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226"/>
                  </a:lnTo>
                  <a:lnTo>
                    <a:pt x="284" y="226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454" y="56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283"/>
                  </a:lnTo>
                  <a:lnTo>
                    <a:pt x="567" y="283"/>
                  </a:lnTo>
                  <a:lnTo>
                    <a:pt x="567" y="396"/>
                  </a:lnTo>
                  <a:lnTo>
                    <a:pt x="624" y="39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1" name="Freeform 317"/>
            <p:cNvSpPr>
              <a:spLocks/>
            </p:cNvSpPr>
            <p:nvPr/>
          </p:nvSpPr>
          <p:spPr bwMode="auto">
            <a:xfrm>
              <a:off x="2911" y="573"/>
              <a:ext cx="793" cy="964"/>
            </a:xfrm>
            <a:custGeom>
              <a:avLst/>
              <a:gdLst>
                <a:gd name="T0" fmla="*/ 453 w 793"/>
                <a:gd name="T1" fmla="*/ 964 h 964"/>
                <a:gd name="T2" fmla="*/ 453 w 793"/>
                <a:gd name="T3" fmla="*/ 907 h 964"/>
                <a:gd name="T4" fmla="*/ 283 w 793"/>
                <a:gd name="T5" fmla="*/ 907 h 964"/>
                <a:gd name="T6" fmla="*/ 283 w 793"/>
                <a:gd name="T7" fmla="*/ 794 h 964"/>
                <a:gd name="T8" fmla="*/ 226 w 793"/>
                <a:gd name="T9" fmla="*/ 794 h 964"/>
                <a:gd name="T10" fmla="*/ 226 w 793"/>
                <a:gd name="T11" fmla="*/ 737 h 964"/>
                <a:gd name="T12" fmla="*/ 170 w 793"/>
                <a:gd name="T13" fmla="*/ 737 h 964"/>
                <a:gd name="T14" fmla="*/ 170 w 793"/>
                <a:gd name="T15" fmla="*/ 681 h 964"/>
                <a:gd name="T16" fmla="*/ 56 w 793"/>
                <a:gd name="T17" fmla="*/ 681 h 964"/>
                <a:gd name="T18" fmla="*/ 56 w 793"/>
                <a:gd name="T19" fmla="*/ 624 h 964"/>
                <a:gd name="T20" fmla="*/ 0 w 793"/>
                <a:gd name="T21" fmla="*/ 624 h 964"/>
                <a:gd name="T22" fmla="*/ 0 w 793"/>
                <a:gd name="T23" fmla="*/ 567 h 964"/>
                <a:gd name="T24" fmla="*/ 56 w 793"/>
                <a:gd name="T25" fmla="*/ 567 h 964"/>
                <a:gd name="T26" fmla="*/ 56 w 793"/>
                <a:gd name="T27" fmla="*/ 511 h 964"/>
                <a:gd name="T28" fmla="*/ 113 w 793"/>
                <a:gd name="T29" fmla="*/ 511 h 964"/>
                <a:gd name="T30" fmla="*/ 113 w 793"/>
                <a:gd name="T31" fmla="*/ 397 h 964"/>
                <a:gd name="T32" fmla="*/ 56 w 793"/>
                <a:gd name="T33" fmla="*/ 397 h 964"/>
                <a:gd name="T34" fmla="*/ 56 w 793"/>
                <a:gd name="T35" fmla="*/ 284 h 964"/>
                <a:gd name="T36" fmla="*/ 0 w 793"/>
                <a:gd name="T37" fmla="*/ 284 h 964"/>
                <a:gd name="T38" fmla="*/ 0 w 793"/>
                <a:gd name="T39" fmla="*/ 170 h 964"/>
                <a:gd name="T40" fmla="*/ 283 w 793"/>
                <a:gd name="T41" fmla="*/ 170 h 964"/>
                <a:gd name="T42" fmla="*/ 283 w 793"/>
                <a:gd name="T43" fmla="*/ 114 h 964"/>
                <a:gd name="T44" fmla="*/ 340 w 793"/>
                <a:gd name="T45" fmla="*/ 114 h 964"/>
                <a:gd name="T46" fmla="*/ 340 w 793"/>
                <a:gd name="T47" fmla="*/ 0 h 964"/>
                <a:gd name="T48" fmla="*/ 453 w 793"/>
                <a:gd name="T49" fmla="*/ 0 h 964"/>
                <a:gd name="T50" fmla="*/ 453 w 793"/>
                <a:gd name="T51" fmla="*/ 114 h 964"/>
                <a:gd name="T52" fmla="*/ 567 w 793"/>
                <a:gd name="T53" fmla="*/ 114 h 964"/>
                <a:gd name="T54" fmla="*/ 567 w 793"/>
                <a:gd name="T55" fmla="*/ 227 h 964"/>
                <a:gd name="T56" fmla="*/ 623 w 793"/>
                <a:gd name="T57" fmla="*/ 227 h 964"/>
                <a:gd name="T58" fmla="*/ 623 w 793"/>
                <a:gd name="T59" fmla="*/ 284 h 964"/>
                <a:gd name="T60" fmla="*/ 737 w 793"/>
                <a:gd name="T61" fmla="*/ 284 h 964"/>
                <a:gd name="T62" fmla="*/ 737 w 793"/>
                <a:gd name="T63" fmla="*/ 340 h 964"/>
                <a:gd name="T64" fmla="*/ 793 w 793"/>
                <a:gd name="T65" fmla="*/ 340 h 964"/>
                <a:gd name="T66" fmla="*/ 793 w 793"/>
                <a:gd name="T67" fmla="*/ 397 h 964"/>
                <a:gd name="T68" fmla="*/ 737 w 793"/>
                <a:gd name="T69" fmla="*/ 397 h 964"/>
                <a:gd name="T70" fmla="*/ 737 w 793"/>
                <a:gd name="T71" fmla="*/ 737 h 964"/>
                <a:gd name="T72" fmla="*/ 680 w 793"/>
                <a:gd name="T73" fmla="*/ 737 h 964"/>
                <a:gd name="T74" fmla="*/ 680 w 793"/>
                <a:gd name="T75" fmla="*/ 794 h 964"/>
                <a:gd name="T76" fmla="*/ 623 w 793"/>
                <a:gd name="T77" fmla="*/ 794 h 964"/>
                <a:gd name="T78" fmla="*/ 623 w 793"/>
                <a:gd name="T79" fmla="*/ 907 h 964"/>
                <a:gd name="T80" fmla="*/ 567 w 793"/>
                <a:gd name="T81" fmla="*/ 907 h 964"/>
                <a:gd name="T82" fmla="*/ 567 w 793"/>
                <a:gd name="T83" fmla="*/ 964 h 964"/>
                <a:gd name="T84" fmla="*/ 453 w 793"/>
                <a:gd name="T85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3" h="964">
                  <a:moveTo>
                    <a:pt x="453" y="964"/>
                  </a:moveTo>
                  <a:lnTo>
                    <a:pt x="453" y="907"/>
                  </a:lnTo>
                  <a:lnTo>
                    <a:pt x="283" y="907"/>
                  </a:lnTo>
                  <a:lnTo>
                    <a:pt x="283" y="794"/>
                  </a:lnTo>
                  <a:lnTo>
                    <a:pt x="226" y="794"/>
                  </a:lnTo>
                  <a:lnTo>
                    <a:pt x="226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56" y="681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113" y="511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623" y="227"/>
                  </a:lnTo>
                  <a:lnTo>
                    <a:pt x="623" y="284"/>
                  </a:lnTo>
                  <a:lnTo>
                    <a:pt x="737" y="284"/>
                  </a:lnTo>
                  <a:lnTo>
                    <a:pt x="737" y="340"/>
                  </a:lnTo>
                  <a:lnTo>
                    <a:pt x="793" y="340"/>
                  </a:lnTo>
                  <a:lnTo>
                    <a:pt x="793" y="397"/>
                  </a:lnTo>
                  <a:lnTo>
                    <a:pt x="737" y="397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680" y="794"/>
                  </a:lnTo>
                  <a:lnTo>
                    <a:pt x="623" y="794"/>
                  </a:lnTo>
                  <a:lnTo>
                    <a:pt x="623" y="907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453" y="96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2" name="Freeform 318"/>
            <p:cNvSpPr>
              <a:spLocks/>
            </p:cNvSpPr>
            <p:nvPr/>
          </p:nvSpPr>
          <p:spPr bwMode="auto">
            <a:xfrm>
              <a:off x="4158" y="1991"/>
              <a:ext cx="964" cy="1020"/>
            </a:xfrm>
            <a:custGeom>
              <a:avLst/>
              <a:gdLst>
                <a:gd name="T0" fmla="*/ 170 w 964"/>
                <a:gd name="T1" fmla="*/ 964 h 1020"/>
                <a:gd name="T2" fmla="*/ 170 w 964"/>
                <a:gd name="T3" fmla="*/ 850 h 1020"/>
                <a:gd name="T4" fmla="*/ 113 w 964"/>
                <a:gd name="T5" fmla="*/ 850 h 1020"/>
                <a:gd name="T6" fmla="*/ 113 w 964"/>
                <a:gd name="T7" fmla="*/ 794 h 1020"/>
                <a:gd name="T8" fmla="*/ 57 w 964"/>
                <a:gd name="T9" fmla="*/ 794 h 1020"/>
                <a:gd name="T10" fmla="*/ 57 w 964"/>
                <a:gd name="T11" fmla="*/ 623 h 1020"/>
                <a:gd name="T12" fmla="*/ 0 w 964"/>
                <a:gd name="T13" fmla="*/ 623 h 1020"/>
                <a:gd name="T14" fmla="*/ 0 w 964"/>
                <a:gd name="T15" fmla="*/ 567 h 1020"/>
                <a:gd name="T16" fmla="*/ 113 w 964"/>
                <a:gd name="T17" fmla="*/ 567 h 1020"/>
                <a:gd name="T18" fmla="*/ 113 w 964"/>
                <a:gd name="T19" fmla="*/ 340 h 1020"/>
                <a:gd name="T20" fmla="*/ 57 w 964"/>
                <a:gd name="T21" fmla="*/ 340 h 1020"/>
                <a:gd name="T22" fmla="*/ 57 w 964"/>
                <a:gd name="T23" fmla="*/ 0 h 1020"/>
                <a:gd name="T24" fmla="*/ 170 w 964"/>
                <a:gd name="T25" fmla="*/ 0 h 1020"/>
                <a:gd name="T26" fmla="*/ 170 w 964"/>
                <a:gd name="T27" fmla="*/ 113 h 1020"/>
                <a:gd name="T28" fmla="*/ 397 w 964"/>
                <a:gd name="T29" fmla="*/ 113 h 1020"/>
                <a:gd name="T30" fmla="*/ 397 w 964"/>
                <a:gd name="T31" fmla="*/ 170 h 1020"/>
                <a:gd name="T32" fmla="*/ 340 w 964"/>
                <a:gd name="T33" fmla="*/ 170 h 1020"/>
                <a:gd name="T34" fmla="*/ 340 w 964"/>
                <a:gd name="T35" fmla="*/ 227 h 1020"/>
                <a:gd name="T36" fmla="*/ 454 w 964"/>
                <a:gd name="T37" fmla="*/ 227 h 1020"/>
                <a:gd name="T38" fmla="*/ 454 w 964"/>
                <a:gd name="T39" fmla="*/ 397 h 1020"/>
                <a:gd name="T40" fmla="*/ 510 w 964"/>
                <a:gd name="T41" fmla="*/ 397 h 1020"/>
                <a:gd name="T42" fmla="*/ 510 w 964"/>
                <a:gd name="T43" fmla="*/ 567 h 1020"/>
                <a:gd name="T44" fmla="*/ 567 w 964"/>
                <a:gd name="T45" fmla="*/ 567 h 1020"/>
                <a:gd name="T46" fmla="*/ 567 w 964"/>
                <a:gd name="T47" fmla="*/ 623 h 1020"/>
                <a:gd name="T48" fmla="*/ 624 w 964"/>
                <a:gd name="T49" fmla="*/ 623 h 1020"/>
                <a:gd name="T50" fmla="*/ 624 w 964"/>
                <a:gd name="T51" fmla="*/ 567 h 1020"/>
                <a:gd name="T52" fmla="*/ 737 w 964"/>
                <a:gd name="T53" fmla="*/ 567 h 1020"/>
                <a:gd name="T54" fmla="*/ 737 w 964"/>
                <a:gd name="T55" fmla="*/ 680 h 1020"/>
                <a:gd name="T56" fmla="*/ 964 w 964"/>
                <a:gd name="T57" fmla="*/ 680 h 1020"/>
                <a:gd name="T58" fmla="*/ 964 w 964"/>
                <a:gd name="T59" fmla="*/ 737 h 1020"/>
                <a:gd name="T60" fmla="*/ 794 w 964"/>
                <a:gd name="T61" fmla="*/ 737 h 1020"/>
                <a:gd name="T62" fmla="*/ 794 w 964"/>
                <a:gd name="T63" fmla="*/ 794 h 1020"/>
                <a:gd name="T64" fmla="*/ 567 w 964"/>
                <a:gd name="T65" fmla="*/ 794 h 1020"/>
                <a:gd name="T66" fmla="*/ 567 w 964"/>
                <a:gd name="T67" fmla="*/ 737 h 1020"/>
                <a:gd name="T68" fmla="*/ 510 w 964"/>
                <a:gd name="T69" fmla="*/ 737 h 1020"/>
                <a:gd name="T70" fmla="*/ 510 w 964"/>
                <a:gd name="T71" fmla="*/ 1020 h 1020"/>
                <a:gd name="T72" fmla="*/ 227 w 964"/>
                <a:gd name="T73" fmla="*/ 1020 h 1020"/>
                <a:gd name="T74" fmla="*/ 227 w 964"/>
                <a:gd name="T75" fmla="*/ 964 h 1020"/>
                <a:gd name="T76" fmla="*/ 170 w 964"/>
                <a:gd name="T77" fmla="*/ 964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64" h="1020">
                  <a:moveTo>
                    <a:pt x="170" y="964"/>
                  </a:moveTo>
                  <a:lnTo>
                    <a:pt x="170" y="850"/>
                  </a:lnTo>
                  <a:lnTo>
                    <a:pt x="113" y="850"/>
                  </a:lnTo>
                  <a:lnTo>
                    <a:pt x="113" y="794"/>
                  </a:lnTo>
                  <a:lnTo>
                    <a:pt x="57" y="794"/>
                  </a:lnTo>
                  <a:lnTo>
                    <a:pt x="57" y="623"/>
                  </a:lnTo>
                  <a:lnTo>
                    <a:pt x="0" y="623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397"/>
                  </a:lnTo>
                  <a:lnTo>
                    <a:pt x="510" y="397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23"/>
                  </a:lnTo>
                  <a:lnTo>
                    <a:pt x="624" y="623"/>
                  </a:lnTo>
                  <a:lnTo>
                    <a:pt x="624" y="567"/>
                  </a:lnTo>
                  <a:lnTo>
                    <a:pt x="737" y="567"/>
                  </a:lnTo>
                  <a:lnTo>
                    <a:pt x="737" y="680"/>
                  </a:lnTo>
                  <a:lnTo>
                    <a:pt x="964" y="680"/>
                  </a:lnTo>
                  <a:lnTo>
                    <a:pt x="964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567" y="794"/>
                  </a:lnTo>
                  <a:lnTo>
                    <a:pt x="567" y="737"/>
                  </a:lnTo>
                  <a:lnTo>
                    <a:pt x="510" y="737"/>
                  </a:lnTo>
                  <a:lnTo>
                    <a:pt x="510" y="1020"/>
                  </a:lnTo>
                  <a:lnTo>
                    <a:pt x="227" y="1020"/>
                  </a:lnTo>
                  <a:lnTo>
                    <a:pt x="227" y="964"/>
                  </a:lnTo>
                  <a:lnTo>
                    <a:pt x="170" y="96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3" name="Freeform 319"/>
            <p:cNvSpPr>
              <a:spLocks/>
            </p:cNvSpPr>
            <p:nvPr/>
          </p:nvSpPr>
          <p:spPr bwMode="auto">
            <a:xfrm>
              <a:off x="4271" y="2955"/>
              <a:ext cx="454" cy="567"/>
            </a:xfrm>
            <a:custGeom>
              <a:avLst/>
              <a:gdLst>
                <a:gd name="T0" fmla="*/ 397 w 454"/>
                <a:gd name="T1" fmla="*/ 567 h 567"/>
                <a:gd name="T2" fmla="*/ 397 w 454"/>
                <a:gd name="T3" fmla="*/ 510 h 567"/>
                <a:gd name="T4" fmla="*/ 454 w 454"/>
                <a:gd name="T5" fmla="*/ 510 h 567"/>
                <a:gd name="T6" fmla="*/ 454 w 454"/>
                <a:gd name="T7" fmla="*/ 397 h 567"/>
                <a:gd name="T8" fmla="*/ 454 w 454"/>
                <a:gd name="T9" fmla="*/ 340 h 567"/>
                <a:gd name="T10" fmla="*/ 397 w 454"/>
                <a:gd name="T11" fmla="*/ 340 h 567"/>
                <a:gd name="T12" fmla="*/ 397 w 454"/>
                <a:gd name="T13" fmla="*/ 283 h 567"/>
                <a:gd name="T14" fmla="*/ 341 w 454"/>
                <a:gd name="T15" fmla="*/ 283 h 567"/>
                <a:gd name="T16" fmla="*/ 341 w 454"/>
                <a:gd name="T17" fmla="*/ 397 h 567"/>
                <a:gd name="T18" fmla="*/ 284 w 454"/>
                <a:gd name="T19" fmla="*/ 397 h 567"/>
                <a:gd name="T20" fmla="*/ 284 w 454"/>
                <a:gd name="T21" fmla="*/ 340 h 567"/>
                <a:gd name="T22" fmla="*/ 227 w 454"/>
                <a:gd name="T23" fmla="*/ 340 h 567"/>
                <a:gd name="T24" fmla="*/ 227 w 454"/>
                <a:gd name="T25" fmla="*/ 283 h 567"/>
                <a:gd name="T26" fmla="*/ 171 w 454"/>
                <a:gd name="T27" fmla="*/ 283 h 567"/>
                <a:gd name="T28" fmla="*/ 171 w 454"/>
                <a:gd name="T29" fmla="*/ 226 h 567"/>
                <a:gd name="T30" fmla="*/ 227 w 454"/>
                <a:gd name="T31" fmla="*/ 226 h 567"/>
                <a:gd name="T32" fmla="*/ 227 w 454"/>
                <a:gd name="T33" fmla="*/ 56 h 567"/>
                <a:gd name="T34" fmla="*/ 114 w 454"/>
                <a:gd name="T35" fmla="*/ 56 h 567"/>
                <a:gd name="T36" fmla="*/ 114 w 454"/>
                <a:gd name="T37" fmla="*/ 0 h 567"/>
                <a:gd name="T38" fmla="*/ 57 w 454"/>
                <a:gd name="T39" fmla="*/ 0 h 567"/>
                <a:gd name="T40" fmla="*/ 57 w 454"/>
                <a:gd name="T41" fmla="*/ 170 h 567"/>
                <a:gd name="T42" fmla="*/ 0 w 454"/>
                <a:gd name="T43" fmla="*/ 170 h 567"/>
                <a:gd name="T44" fmla="*/ 0 w 454"/>
                <a:gd name="T45" fmla="*/ 283 h 567"/>
                <a:gd name="T46" fmla="*/ 57 w 454"/>
                <a:gd name="T47" fmla="*/ 283 h 567"/>
                <a:gd name="T48" fmla="*/ 57 w 454"/>
                <a:gd name="T49" fmla="*/ 340 h 567"/>
                <a:gd name="T50" fmla="*/ 114 w 454"/>
                <a:gd name="T51" fmla="*/ 340 h 567"/>
                <a:gd name="T52" fmla="*/ 171 w 454"/>
                <a:gd name="T53" fmla="*/ 340 h 567"/>
                <a:gd name="T54" fmla="*/ 171 w 454"/>
                <a:gd name="T55" fmla="*/ 453 h 567"/>
                <a:gd name="T56" fmla="*/ 227 w 454"/>
                <a:gd name="T57" fmla="*/ 453 h 567"/>
                <a:gd name="T58" fmla="*/ 227 w 454"/>
                <a:gd name="T59" fmla="*/ 567 h 567"/>
                <a:gd name="T60" fmla="*/ 397 w 454"/>
                <a:gd name="T61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4" h="567">
                  <a:moveTo>
                    <a:pt x="397" y="567"/>
                  </a:moveTo>
                  <a:lnTo>
                    <a:pt x="397" y="510"/>
                  </a:lnTo>
                  <a:lnTo>
                    <a:pt x="454" y="510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341" y="283"/>
                  </a:lnTo>
                  <a:lnTo>
                    <a:pt x="341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171" y="283"/>
                  </a:lnTo>
                  <a:lnTo>
                    <a:pt x="171" y="226"/>
                  </a:lnTo>
                  <a:lnTo>
                    <a:pt x="227" y="226"/>
                  </a:lnTo>
                  <a:lnTo>
                    <a:pt x="227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71" y="453"/>
                  </a:lnTo>
                  <a:lnTo>
                    <a:pt x="227" y="453"/>
                  </a:lnTo>
                  <a:lnTo>
                    <a:pt x="227" y="567"/>
                  </a:lnTo>
                  <a:lnTo>
                    <a:pt x="397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5" name="Freeform 321"/>
            <p:cNvSpPr>
              <a:spLocks/>
            </p:cNvSpPr>
            <p:nvPr/>
          </p:nvSpPr>
          <p:spPr bwMode="auto">
            <a:xfrm>
              <a:off x="4442" y="2671"/>
              <a:ext cx="793" cy="681"/>
            </a:xfrm>
            <a:custGeom>
              <a:avLst/>
              <a:gdLst>
                <a:gd name="T0" fmla="*/ 283 w 793"/>
                <a:gd name="T1" fmla="*/ 681 h 681"/>
                <a:gd name="T2" fmla="*/ 283 w 793"/>
                <a:gd name="T3" fmla="*/ 624 h 681"/>
                <a:gd name="T4" fmla="*/ 226 w 793"/>
                <a:gd name="T5" fmla="*/ 624 h 681"/>
                <a:gd name="T6" fmla="*/ 226 w 793"/>
                <a:gd name="T7" fmla="*/ 567 h 681"/>
                <a:gd name="T8" fmla="*/ 170 w 793"/>
                <a:gd name="T9" fmla="*/ 567 h 681"/>
                <a:gd name="T10" fmla="*/ 170 w 793"/>
                <a:gd name="T11" fmla="*/ 681 h 681"/>
                <a:gd name="T12" fmla="*/ 113 w 793"/>
                <a:gd name="T13" fmla="*/ 681 h 681"/>
                <a:gd name="T14" fmla="*/ 113 w 793"/>
                <a:gd name="T15" fmla="*/ 624 h 681"/>
                <a:gd name="T16" fmla="*/ 56 w 793"/>
                <a:gd name="T17" fmla="*/ 624 h 681"/>
                <a:gd name="T18" fmla="*/ 56 w 793"/>
                <a:gd name="T19" fmla="*/ 567 h 681"/>
                <a:gd name="T20" fmla="*/ 0 w 793"/>
                <a:gd name="T21" fmla="*/ 567 h 681"/>
                <a:gd name="T22" fmla="*/ 0 w 793"/>
                <a:gd name="T23" fmla="*/ 510 h 681"/>
                <a:gd name="T24" fmla="*/ 56 w 793"/>
                <a:gd name="T25" fmla="*/ 510 h 681"/>
                <a:gd name="T26" fmla="*/ 56 w 793"/>
                <a:gd name="T27" fmla="*/ 340 h 681"/>
                <a:gd name="T28" fmla="*/ 226 w 793"/>
                <a:gd name="T29" fmla="*/ 340 h 681"/>
                <a:gd name="T30" fmla="*/ 226 w 793"/>
                <a:gd name="T31" fmla="*/ 57 h 681"/>
                <a:gd name="T32" fmla="*/ 283 w 793"/>
                <a:gd name="T33" fmla="*/ 57 h 681"/>
                <a:gd name="T34" fmla="*/ 283 w 793"/>
                <a:gd name="T35" fmla="*/ 114 h 681"/>
                <a:gd name="T36" fmla="*/ 510 w 793"/>
                <a:gd name="T37" fmla="*/ 114 h 681"/>
                <a:gd name="T38" fmla="*/ 510 w 793"/>
                <a:gd name="T39" fmla="*/ 57 h 681"/>
                <a:gd name="T40" fmla="*/ 680 w 793"/>
                <a:gd name="T41" fmla="*/ 57 h 681"/>
                <a:gd name="T42" fmla="*/ 680 w 793"/>
                <a:gd name="T43" fmla="*/ 0 h 681"/>
                <a:gd name="T44" fmla="*/ 737 w 793"/>
                <a:gd name="T45" fmla="*/ 0 h 681"/>
                <a:gd name="T46" fmla="*/ 737 w 793"/>
                <a:gd name="T47" fmla="*/ 114 h 681"/>
                <a:gd name="T48" fmla="*/ 793 w 793"/>
                <a:gd name="T49" fmla="*/ 114 h 681"/>
                <a:gd name="T50" fmla="*/ 793 w 793"/>
                <a:gd name="T51" fmla="*/ 227 h 681"/>
                <a:gd name="T52" fmla="*/ 737 w 793"/>
                <a:gd name="T53" fmla="*/ 227 h 681"/>
                <a:gd name="T54" fmla="*/ 737 w 793"/>
                <a:gd name="T55" fmla="*/ 340 h 681"/>
                <a:gd name="T56" fmla="*/ 793 w 793"/>
                <a:gd name="T57" fmla="*/ 340 h 681"/>
                <a:gd name="T58" fmla="*/ 793 w 793"/>
                <a:gd name="T59" fmla="*/ 454 h 681"/>
                <a:gd name="T60" fmla="*/ 680 w 793"/>
                <a:gd name="T61" fmla="*/ 454 h 681"/>
                <a:gd name="T62" fmla="*/ 680 w 793"/>
                <a:gd name="T63" fmla="*/ 624 h 681"/>
                <a:gd name="T64" fmla="*/ 567 w 793"/>
                <a:gd name="T65" fmla="*/ 624 h 681"/>
                <a:gd name="T66" fmla="*/ 510 w 793"/>
                <a:gd name="T67" fmla="*/ 624 h 681"/>
                <a:gd name="T68" fmla="*/ 510 w 793"/>
                <a:gd name="T69" fmla="*/ 567 h 681"/>
                <a:gd name="T70" fmla="*/ 453 w 793"/>
                <a:gd name="T71" fmla="*/ 567 h 681"/>
                <a:gd name="T72" fmla="*/ 453 w 793"/>
                <a:gd name="T73" fmla="*/ 681 h 681"/>
                <a:gd name="T74" fmla="*/ 283 w 793"/>
                <a:gd name="T7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3" h="681">
                  <a:moveTo>
                    <a:pt x="283" y="681"/>
                  </a:moveTo>
                  <a:lnTo>
                    <a:pt x="283" y="624"/>
                  </a:lnTo>
                  <a:lnTo>
                    <a:pt x="226" y="624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340"/>
                  </a:lnTo>
                  <a:lnTo>
                    <a:pt x="226" y="340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737" y="0"/>
                  </a:lnTo>
                  <a:lnTo>
                    <a:pt x="737" y="114"/>
                  </a:lnTo>
                  <a:lnTo>
                    <a:pt x="793" y="114"/>
                  </a:lnTo>
                  <a:lnTo>
                    <a:pt x="793" y="227"/>
                  </a:lnTo>
                  <a:lnTo>
                    <a:pt x="737" y="227"/>
                  </a:lnTo>
                  <a:lnTo>
                    <a:pt x="737" y="340"/>
                  </a:lnTo>
                  <a:lnTo>
                    <a:pt x="793" y="340"/>
                  </a:lnTo>
                  <a:lnTo>
                    <a:pt x="793" y="454"/>
                  </a:lnTo>
                  <a:lnTo>
                    <a:pt x="680" y="454"/>
                  </a:lnTo>
                  <a:lnTo>
                    <a:pt x="680" y="624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681"/>
                  </a:lnTo>
                  <a:lnTo>
                    <a:pt x="283" y="68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7" name="Freeform 323"/>
            <p:cNvSpPr>
              <a:spLocks/>
            </p:cNvSpPr>
            <p:nvPr/>
          </p:nvSpPr>
          <p:spPr bwMode="auto">
            <a:xfrm>
              <a:off x="2627" y="2218"/>
              <a:ext cx="737" cy="1701"/>
            </a:xfrm>
            <a:custGeom>
              <a:avLst/>
              <a:gdLst>
                <a:gd name="T0" fmla="*/ 510 w 737"/>
                <a:gd name="T1" fmla="*/ 1701 h 1701"/>
                <a:gd name="T2" fmla="*/ 454 w 737"/>
                <a:gd name="T3" fmla="*/ 1644 h 1701"/>
                <a:gd name="T4" fmla="*/ 340 w 737"/>
                <a:gd name="T5" fmla="*/ 1587 h 1701"/>
                <a:gd name="T6" fmla="*/ 397 w 737"/>
                <a:gd name="T7" fmla="*/ 1474 h 1701"/>
                <a:gd name="T8" fmla="*/ 340 w 737"/>
                <a:gd name="T9" fmla="*/ 1247 h 1701"/>
                <a:gd name="T10" fmla="*/ 284 w 737"/>
                <a:gd name="T11" fmla="*/ 1190 h 1701"/>
                <a:gd name="T12" fmla="*/ 227 w 737"/>
                <a:gd name="T13" fmla="*/ 1077 h 1701"/>
                <a:gd name="T14" fmla="*/ 170 w 737"/>
                <a:gd name="T15" fmla="*/ 1020 h 1701"/>
                <a:gd name="T16" fmla="*/ 170 w 737"/>
                <a:gd name="T17" fmla="*/ 793 h 1701"/>
                <a:gd name="T18" fmla="*/ 113 w 737"/>
                <a:gd name="T19" fmla="*/ 737 h 1701"/>
                <a:gd name="T20" fmla="*/ 57 w 737"/>
                <a:gd name="T21" fmla="*/ 680 h 1701"/>
                <a:gd name="T22" fmla="*/ 0 w 737"/>
                <a:gd name="T23" fmla="*/ 623 h 1701"/>
                <a:gd name="T24" fmla="*/ 57 w 737"/>
                <a:gd name="T25" fmla="*/ 567 h 1701"/>
                <a:gd name="T26" fmla="*/ 113 w 737"/>
                <a:gd name="T27" fmla="*/ 453 h 1701"/>
                <a:gd name="T28" fmla="*/ 284 w 737"/>
                <a:gd name="T29" fmla="*/ 396 h 1701"/>
                <a:gd name="T30" fmla="*/ 227 w 737"/>
                <a:gd name="T31" fmla="*/ 340 h 1701"/>
                <a:gd name="T32" fmla="*/ 170 w 737"/>
                <a:gd name="T33" fmla="*/ 226 h 1701"/>
                <a:gd name="T34" fmla="*/ 113 w 737"/>
                <a:gd name="T35" fmla="*/ 56 h 1701"/>
                <a:gd name="T36" fmla="*/ 284 w 737"/>
                <a:gd name="T37" fmla="*/ 113 h 1701"/>
                <a:gd name="T38" fmla="*/ 397 w 737"/>
                <a:gd name="T39" fmla="*/ 0 h 1701"/>
                <a:gd name="T40" fmla="*/ 624 w 737"/>
                <a:gd name="T41" fmla="*/ 113 h 1701"/>
                <a:gd name="T42" fmla="*/ 567 w 737"/>
                <a:gd name="T43" fmla="*/ 226 h 1701"/>
                <a:gd name="T44" fmla="*/ 681 w 737"/>
                <a:gd name="T45" fmla="*/ 283 h 1701"/>
                <a:gd name="T46" fmla="*/ 737 w 737"/>
                <a:gd name="T47" fmla="*/ 396 h 1701"/>
                <a:gd name="T48" fmla="*/ 681 w 737"/>
                <a:gd name="T49" fmla="*/ 453 h 1701"/>
                <a:gd name="T50" fmla="*/ 624 w 737"/>
                <a:gd name="T51" fmla="*/ 510 h 1701"/>
                <a:gd name="T52" fmla="*/ 567 w 737"/>
                <a:gd name="T53" fmla="*/ 793 h 1701"/>
                <a:gd name="T54" fmla="*/ 510 w 737"/>
                <a:gd name="T55" fmla="*/ 850 h 1701"/>
                <a:gd name="T56" fmla="*/ 454 w 737"/>
                <a:gd name="T57" fmla="*/ 963 h 1701"/>
                <a:gd name="T58" fmla="*/ 397 w 737"/>
                <a:gd name="T59" fmla="*/ 1020 h 1701"/>
                <a:gd name="T60" fmla="*/ 454 w 737"/>
                <a:gd name="T61" fmla="*/ 1077 h 1701"/>
                <a:gd name="T62" fmla="*/ 397 w 737"/>
                <a:gd name="T63" fmla="*/ 1134 h 1701"/>
                <a:gd name="T64" fmla="*/ 454 w 737"/>
                <a:gd name="T65" fmla="*/ 1304 h 1701"/>
                <a:gd name="T66" fmla="*/ 567 w 737"/>
                <a:gd name="T67" fmla="*/ 1360 h 1701"/>
                <a:gd name="T68" fmla="*/ 510 w 737"/>
                <a:gd name="T69" fmla="*/ 1474 h 1701"/>
                <a:gd name="T70" fmla="*/ 567 w 737"/>
                <a:gd name="T71" fmla="*/ 1587 h 1701"/>
                <a:gd name="T72" fmla="*/ 624 w 737"/>
                <a:gd name="T73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7" h="1701">
                  <a:moveTo>
                    <a:pt x="624" y="1701"/>
                  </a:moveTo>
                  <a:lnTo>
                    <a:pt x="510" y="1701"/>
                  </a:lnTo>
                  <a:lnTo>
                    <a:pt x="510" y="1644"/>
                  </a:lnTo>
                  <a:lnTo>
                    <a:pt x="454" y="1644"/>
                  </a:lnTo>
                  <a:lnTo>
                    <a:pt x="454" y="1587"/>
                  </a:lnTo>
                  <a:lnTo>
                    <a:pt x="340" y="1587"/>
                  </a:lnTo>
                  <a:lnTo>
                    <a:pt x="340" y="1474"/>
                  </a:lnTo>
                  <a:lnTo>
                    <a:pt x="397" y="1474"/>
                  </a:lnTo>
                  <a:lnTo>
                    <a:pt x="397" y="1247"/>
                  </a:lnTo>
                  <a:lnTo>
                    <a:pt x="340" y="1247"/>
                  </a:lnTo>
                  <a:lnTo>
                    <a:pt x="340" y="1190"/>
                  </a:lnTo>
                  <a:lnTo>
                    <a:pt x="284" y="1190"/>
                  </a:lnTo>
                  <a:lnTo>
                    <a:pt x="284" y="1077"/>
                  </a:lnTo>
                  <a:lnTo>
                    <a:pt x="227" y="1077"/>
                  </a:lnTo>
                  <a:lnTo>
                    <a:pt x="227" y="1020"/>
                  </a:lnTo>
                  <a:lnTo>
                    <a:pt x="170" y="1020"/>
                  </a:lnTo>
                  <a:lnTo>
                    <a:pt x="170" y="907"/>
                  </a:lnTo>
                  <a:lnTo>
                    <a:pt x="170" y="793"/>
                  </a:lnTo>
                  <a:lnTo>
                    <a:pt x="113" y="793"/>
                  </a:lnTo>
                  <a:lnTo>
                    <a:pt x="113" y="737"/>
                  </a:lnTo>
                  <a:lnTo>
                    <a:pt x="57" y="737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284" y="453"/>
                  </a:lnTo>
                  <a:lnTo>
                    <a:pt x="284" y="396"/>
                  </a:lnTo>
                  <a:lnTo>
                    <a:pt x="227" y="396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226"/>
                  </a:lnTo>
                  <a:lnTo>
                    <a:pt x="113" y="226"/>
                  </a:lnTo>
                  <a:lnTo>
                    <a:pt x="113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681" y="226"/>
                  </a:lnTo>
                  <a:lnTo>
                    <a:pt x="681" y="283"/>
                  </a:lnTo>
                  <a:lnTo>
                    <a:pt x="737" y="283"/>
                  </a:lnTo>
                  <a:lnTo>
                    <a:pt x="737" y="396"/>
                  </a:lnTo>
                  <a:lnTo>
                    <a:pt x="681" y="396"/>
                  </a:lnTo>
                  <a:lnTo>
                    <a:pt x="681" y="453"/>
                  </a:lnTo>
                  <a:lnTo>
                    <a:pt x="624" y="453"/>
                  </a:lnTo>
                  <a:lnTo>
                    <a:pt x="624" y="510"/>
                  </a:lnTo>
                  <a:lnTo>
                    <a:pt x="567" y="510"/>
                  </a:lnTo>
                  <a:lnTo>
                    <a:pt x="567" y="793"/>
                  </a:lnTo>
                  <a:lnTo>
                    <a:pt x="510" y="793"/>
                  </a:lnTo>
                  <a:lnTo>
                    <a:pt x="510" y="850"/>
                  </a:lnTo>
                  <a:lnTo>
                    <a:pt x="454" y="850"/>
                  </a:lnTo>
                  <a:lnTo>
                    <a:pt x="454" y="963"/>
                  </a:lnTo>
                  <a:lnTo>
                    <a:pt x="397" y="963"/>
                  </a:lnTo>
                  <a:lnTo>
                    <a:pt x="397" y="1020"/>
                  </a:lnTo>
                  <a:lnTo>
                    <a:pt x="454" y="1020"/>
                  </a:lnTo>
                  <a:lnTo>
                    <a:pt x="454" y="1077"/>
                  </a:lnTo>
                  <a:lnTo>
                    <a:pt x="397" y="1077"/>
                  </a:lnTo>
                  <a:lnTo>
                    <a:pt x="397" y="1134"/>
                  </a:lnTo>
                  <a:lnTo>
                    <a:pt x="454" y="1134"/>
                  </a:lnTo>
                  <a:lnTo>
                    <a:pt x="454" y="1304"/>
                  </a:lnTo>
                  <a:lnTo>
                    <a:pt x="567" y="1304"/>
                  </a:lnTo>
                  <a:lnTo>
                    <a:pt x="567" y="1360"/>
                  </a:lnTo>
                  <a:lnTo>
                    <a:pt x="510" y="1360"/>
                  </a:lnTo>
                  <a:lnTo>
                    <a:pt x="510" y="1474"/>
                  </a:lnTo>
                  <a:lnTo>
                    <a:pt x="567" y="1474"/>
                  </a:lnTo>
                  <a:lnTo>
                    <a:pt x="567" y="1587"/>
                  </a:lnTo>
                  <a:lnTo>
                    <a:pt x="624" y="1587"/>
                  </a:lnTo>
                  <a:lnTo>
                    <a:pt x="624" y="170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8" name="Freeform 324"/>
            <p:cNvSpPr>
              <a:spLocks/>
            </p:cNvSpPr>
            <p:nvPr/>
          </p:nvSpPr>
          <p:spPr bwMode="auto">
            <a:xfrm>
              <a:off x="3024" y="3862"/>
              <a:ext cx="510" cy="510"/>
            </a:xfrm>
            <a:custGeom>
              <a:avLst/>
              <a:gdLst>
                <a:gd name="T0" fmla="*/ 227 w 510"/>
                <a:gd name="T1" fmla="*/ 0 h 510"/>
                <a:gd name="T2" fmla="*/ 284 w 510"/>
                <a:gd name="T3" fmla="*/ 0 h 510"/>
                <a:gd name="T4" fmla="*/ 284 w 510"/>
                <a:gd name="T5" fmla="*/ 57 h 510"/>
                <a:gd name="T6" fmla="*/ 340 w 510"/>
                <a:gd name="T7" fmla="*/ 57 h 510"/>
                <a:gd name="T8" fmla="*/ 340 w 510"/>
                <a:gd name="T9" fmla="*/ 113 h 510"/>
                <a:gd name="T10" fmla="*/ 510 w 510"/>
                <a:gd name="T11" fmla="*/ 113 h 510"/>
                <a:gd name="T12" fmla="*/ 510 w 510"/>
                <a:gd name="T13" fmla="*/ 227 h 510"/>
                <a:gd name="T14" fmla="*/ 454 w 510"/>
                <a:gd name="T15" fmla="*/ 227 h 510"/>
                <a:gd name="T16" fmla="*/ 454 w 510"/>
                <a:gd name="T17" fmla="*/ 340 h 510"/>
                <a:gd name="T18" fmla="*/ 397 w 510"/>
                <a:gd name="T19" fmla="*/ 340 h 510"/>
                <a:gd name="T20" fmla="*/ 397 w 510"/>
                <a:gd name="T21" fmla="*/ 454 h 510"/>
                <a:gd name="T22" fmla="*/ 284 w 510"/>
                <a:gd name="T23" fmla="*/ 454 h 510"/>
                <a:gd name="T24" fmla="*/ 284 w 510"/>
                <a:gd name="T25" fmla="*/ 510 h 510"/>
                <a:gd name="T26" fmla="*/ 0 w 510"/>
                <a:gd name="T27" fmla="*/ 510 h 510"/>
                <a:gd name="T28" fmla="*/ 0 w 510"/>
                <a:gd name="T29" fmla="*/ 340 h 510"/>
                <a:gd name="T30" fmla="*/ 57 w 510"/>
                <a:gd name="T31" fmla="*/ 340 h 510"/>
                <a:gd name="T32" fmla="*/ 57 w 510"/>
                <a:gd name="T33" fmla="*/ 227 h 510"/>
                <a:gd name="T34" fmla="*/ 113 w 510"/>
                <a:gd name="T35" fmla="*/ 227 h 510"/>
                <a:gd name="T36" fmla="*/ 113 w 510"/>
                <a:gd name="T37" fmla="*/ 57 h 510"/>
                <a:gd name="T38" fmla="*/ 227 w 510"/>
                <a:gd name="T39" fmla="*/ 57 h 510"/>
                <a:gd name="T40" fmla="*/ 227 w 510"/>
                <a:gd name="T4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0" h="510">
                  <a:moveTo>
                    <a:pt x="227" y="0"/>
                  </a:moveTo>
                  <a:lnTo>
                    <a:pt x="284" y="0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510" y="113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454"/>
                  </a:lnTo>
                  <a:lnTo>
                    <a:pt x="284" y="454"/>
                  </a:lnTo>
                  <a:lnTo>
                    <a:pt x="284" y="510"/>
                  </a:lnTo>
                  <a:lnTo>
                    <a:pt x="0" y="51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57"/>
                  </a:lnTo>
                  <a:lnTo>
                    <a:pt x="227" y="57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9" name="Freeform 325"/>
            <p:cNvSpPr>
              <a:spLocks/>
            </p:cNvSpPr>
            <p:nvPr/>
          </p:nvSpPr>
          <p:spPr bwMode="auto">
            <a:xfrm>
              <a:off x="2400" y="3238"/>
              <a:ext cx="737" cy="964"/>
            </a:xfrm>
            <a:custGeom>
              <a:avLst/>
              <a:gdLst>
                <a:gd name="T0" fmla="*/ 454 w 737"/>
                <a:gd name="T1" fmla="*/ 0 h 964"/>
                <a:gd name="T2" fmla="*/ 340 w 737"/>
                <a:gd name="T3" fmla="*/ 0 h 964"/>
                <a:gd name="T4" fmla="*/ 340 w 737"/>
                <a:gd name="T5" fmla="*/ 114 h 964"/>
                <a:gd name="T6" fmla="*/ 284 w 737"/>
                <a:gd name="T7" fmla="*/ 114 h 964"/>
                <a:gd name="T8" fmla="*/ 284 w 737"/>
                <a:gd name="T9" fmla="*/ 170 h 964"/>
                <a:gd name="T10" fmla="*/ 227 w 737"/>
                <a:gd name="T11" fmla="*/ 170 h 964"/>
                <a:gd name="T12" fmla="*/ 227 w 737"/>
                <a:gd name="T13" fmla="*/ 227 h 964"/>
                <a:gd name="T14" fmla="*/ 170 w 737"/>
                <a:gd name="T15" fmla="*/ 227 h 964"/>
                <a:gd name="T16" fmla="*/ 170 w 737"/>
                <a:gd name="T17" fmla="*/ 284 h 964"/>
                <a:gd name="T18" fmla="*/ 57 w 737"/>
                <a:gd name="T19" fmla="*/ 284 h 964"/>
                <a:gd name="T20" fmla="*/ 57 w 737"/>
                <a:gd name="T21" fmla="*/ 454 h 964"/>
                <a:gd name="T22" fmla="*/ 57 w 737"/>
                <a:gd name="T23" fmla="*/ 510 h 964"/>
                <a:gd name="T24" fmla="*/ 0 w 737"/>
                <a:gd name="T25" fmla="*/ 510 h 964"/>
                <a:gd name="T26" fmla="*/ 0 w 737"/>
                <a:gd name="T27" fmla="*/ 567 h 964"/>
                <a:gd name="T28" fmla="*/ 57 w 737"/>
                <a:gd name="T29" fmla="*/ 567 h 964"/>
                <a:gd name="T30" fmla="*/ 57 w 737"/>
                <a:gd name="T31" fmla="*/ 624 h 964"/>
                <a:gd name="T32" fmla="*/ 170 w 737"/>
                <a:gd name="T33" fmla="*/ 624 h 964"/>
                <a:gd name="T34" fmla="*/ 170 w 737"/>
                <a:gd name="T35" fmla="*/ 851 h 964"/>
                <a:gd name="T36" fmla="*/ 511 w 737"/>
                <a:gd name="T37" fmla="*/ 851 h 964"/>
                <a:gd name="T38" fmla="*/ 511 w 737"/>
                <a:gd name="T39" fmla="*/ 907 h 964"/>
                <a:gd name="T40" fmla="*/ 567 w 737"/>
                <a:gd name="T41" fmla="*/ 907 h 964"/>
                <a:gd name="T42" fmla="*/ 567 w 737"/>
                <a:gd name="T43" fmla="*/ 964 h 964"/>
                <a:gd name="T44" fmla="*/ 681 w 737"/>
                <a:gd name="T45" fmla="*/ 964 h 964"/>
                <a:gd name="T46" fmla="*/ 681 w 737"/>
                <a:gd name="T47" fmla="*/ 851 h 964"/>
                <a:gd name="T48" fmla="*/ 737 w 737"/>
                <a:gd name="T49" fmla="*/ 851 h 964"/>
                <a:gd name="T50" fmla="*/ 737 w 737"/>
                <a:gd name="T51" fmla="*/ 624 h 964"/>
                <a:gd name="T52" fmla="*/ 681 w 737"/>
                <a:gd name="T53" fmla="*/ 624 h 964"/>
                <a:gd name="T54" fmla="*/ 681 w 737"/>
                <a:gd name="T55" fmla="*/ 567 h 964"/>
                <a:gd name="T56" fmla="*/ 567 w 737"/>
                <a:gd name="T57" fmla="*/ 567 h 964"/>
                <a:gd name="T58" fmla="*/ 567 w 737"/>
                <a:gd name="T59" fmla="*/ 454 h 964"/>
                <a:gd name="T60" fmla="*/ 624 w 737"/>
                <a:gd name="T61" fmla="*/ 454 h 964"/>
                <a:gd name="T62" fmla="*/ 624 w 737"/>
                <a:gd name="T63" fmla="*/ 227 h 964"/>
                <a:gd name="T64" fmla="*/ 567 w 737"/>
                <a:gd name="T65" fmla="*/ 227 h 964"/>
                <a:gd name="T66" fmla="*/ 567 w 737"/>
                <a:gd name="T67" fmla="*/ 170 h 964"/>
                <a:gd name="T68" fmla="*/ 511 w 737"/>
                <a:gd name="T69" fmla="*/ 170 h 964"/>
                <a:gd name="T70" fmla="*/ 511 w 737"/>
                <a:gd name="T71" fmla="*/ 57 h 964"/>
                <a:gd name="T72" fmla="*/ 454 w 737"/>
                <a:gd name="T73" fmla="*/ 57 h 964"/>
                <a:gd name="T74" fmla="*/ 454 w 737"/>
                <a:gd name="T75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7" h="964">
                  <a:moveTo>
                    <a:pt x="454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284" y="114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57" y="284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70" y="624"/>
                  </a:lnTo>
                  <a:lnTo>
                    <a:pt x="170" y="851"/>
                  </a:lnTo>
                  <a:lnTo>
                    <a:pt x="511" y="851"/>
                  </a:lnTo>
                  <a:lnTo>
                    <a:pt x="511" y="907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681" y="964"/>
                  </a:lnTo>
                  <a:lnTo>
                    <a:pt x="681" y="851"/>
                  </a:lnTo>
                  <a:lnTo>
                    <a:pt x="737" y="851"/>
                  </a:lnTo>
                  <a:lnTo>
                    <a:pt x="737" y="624"/>
                  </a:lnTo>
                  <a:lnTo>
                    <a:pt x="681" y="624"/>
                  </a:lnTo>
                  <a:lnTo>
                    <a:pt x="681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57"/>
                  </a:lnTo>
                  <a:lnTo>
                    <a:pt x="454" y="57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12" name="Freeform 328"/>
            <p:cNvSpPr>
              <a:spLocks/>
            </p:cNvSpPr>
            <p:nvPr/>
          </p:nvSpPr>
          <p:spPr bwMode="auto">
            <a:xfrm>
              <a:off x="2173" y="3748"/>
              <a:ext cx="397" cy="341"/>
            </a:xfrm>
            <a:custGeom>
              <a:avLst/>
              <a:gdLst>
                <a:gd name="T0" fmla="*/ 397 w 397"/>
                <a:gd name="T1" fmla="*/ 341 h 341"/>
                <a:gd name="T2" fmla="*/ 397 w 397"/>
                <a:gd name="T3" fmla="*/ 114 h 341"/>
                <a:gd name="T4" fmla="*/ 284 w 397"/>
                <a:gd name="T5" fmla="*/ 114 h 341"/>
                <a:gd name="T6" fmla="*/ 284 w 397"/>
                <a:gd name="T7" fmla="*/ 57 h 341"/>
                <a:gd name="T8" fmla="*/ 227 w 397"/>
                <a:gd name="T9" fmla="*/ 57 h 341"/>
                <a:gd name="T10" fmla="*/ 227 w 397"/>
                <a:gd name="T11" fmla="*/ 0 h 341"/>
                <a:gd name="T12" fmla="*/ 114 w 397"/>
                <a:gd name="T13" fmla="*/ 0 h 341"/>
                <a:gd name="T14" fmla="*/ 114 w 397"/>
                <a:gd name="T15" fmla="*/ 57 h 341"/>
                <a:gd name="T16" fmla="*/ 0 w 397"/>
                <a:gd name="T17" fmla="*/ 57 h 341"/>
                <a:gd name="T18" fmla="*/ 0 w 397"/>
                <a:gd name="T19" fmla="*/ 114 h 341"/>
                <a:gd name="T20" fmla="*/ 57 w 397"/>
                <a:gd name="T21" fmla="*/ 114 h 341"/>
                <a:gd name="T22" fmla="*/ 57 w 397"/>
                <a:gd name="T23" fmla="*/ 341 h 341"/>
                <a:gd name="T24" fmla="*/ 114 w 397"/>
                <a:gd name="T25" fmla="*/ 341 h 341"/>
                <a:gd name="T26" fmla="*/ 114 w 397"/>
                <a:gd name="T27" fmla="*/ 284 h 341"/>
                <a:gd name="T28" fmla="*/ 227 w 397"/>
                <a:gd name="T29" fmla="*/ 284 h 341"/>
                <a:gd name="T30" fmla="*/ 227 w 397"/>
                <a:gd name="T31" fmla="*/ 341 h 341"/>
                <a:gd name="T32" fmla="*/ 397 w 397"/>
                <a:gd name="T33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41">
                  <a:moveTo>
                    <a:pt x="397" y="341"/>
                  </a:moveTo>
                  <a:lnTo>
                    <a:pt x="397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341"/>
                  </a:lnTo>
                  <a:lnTo>
                    <a:pt x="114" y="341"/>
                  </a:lnTo>
                  <a:lnTo>
                    <a:pt x="114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397" y="34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15" name="Freeform 331"/>
            <p:cNvSpPr>
              <a:spLocks/>
            </p:cNvSpPr>
            <p:nvPr/>
          </p:nvSpPr>
          <p:spPr bwMode="auto">
            <a:xfrm>
              <a:off x="1720" y="3181"/>
              <a:ext cx="1077" cy="908"/>
            </a:xfrm>
            <a:custGeom>
              <a:avLst/>
              <a:gdLst>
                <a:gd name="T0" fmla="*/ 1077 w 1077"/>
                <a:gd name="T1" fmla="*/ 0 h 908"/>
                <a:gd name="T2" fmla="*/ 964 w 1077"/>
                <a:gd name="T3" fmla="*/ 0 h 908"/>
                <a:gd name="T4" fmla="*/ 964 w 1077"/>
                <a:gd name="T5" fmla="*/ 57 h 908"/>
                <a:gd name="T6" fmla="*/ 794 w 1077"/>
                <a:gd name="T7" fmla="*/ 57 h 908"/>
                <a:gd name="T8" fmla="*/ 794 w 1077"/>
                <a:gd name="T9" fmla="*/ 0 h 908"/>
                <a:gd name="T10" fmla="*/ 680 w 1077"/>
                <a:gd name="T11" fmla="*/ 0 h 908"/>
                <a:gd name="T12" fmla="*/ 680 w 1077"/>
                <a:gd name="T13" fmla="*/ 57 h 908"/>
                <a:gd name="T14" fmla="*/ 624 w 1077"/>
                <a:gd name="T15" fmla="*/ 57 h 908"/>
                <a:gd name="T16" fmla="*/ 624 w 1077"/>
                <a:gd name="T17" fmla="*/ 171 h 908"/>
                <a:gd name="T18" fmla="*/ 567 w 1077"/>
                <a:gd name="T19" fmla="*/ 171 h 908"/>
                <a:gd name="T20" fmla="*/ 567 w 1077"/>
                <a:gd name="T21" fmla="*/ 227 h 908"/>
                <a:gd name="T22" fmla="*/ 453 w 1077"/>
                <a:gd name="T23" fmla="*/ 227 h 908"/>
                <a:gd name="T24" fmla="*/ 453 w 1077"/>
                <a:gd name="T25" fmla="*/ 341 h 908"/>
                <a:gd name="T26" fmla="*/ 340 w 1077"/>
                <a:gd name="T27" fmla="*/ 341 h 908"/>
                <a:gd name="T28" fmla="*/ 340 w 1077"/>
                <a:gd name="T29" fmla="*/ 284 h 908"/>
                <a:gd name="T30" fmla="*/ 283 w 1077"/>
                <a:gd name="T31" fmla="*/ 284 h 908"/>
                <a:gd name="T32" fmla="*/ 283 w 1077"/>
                <a:gd name="T33" fmla="*/ 227 h 908"/>
                <a:gd name="T34" fmla="*/ 227 w 1077"/>
                <a:gd name="T35" fmla="*/ 227 h 908"/>
                <a:gd name="T36" fmla="*/ 227 w 1077"/>
                <a:gd name="T37" fmla="*/ 171 h 908"/>
                <a:gd name="T38" fmla="*/ 170 w 1077"/>
                <a:gd name="T39" fmla="*/ 171 h 908"/>
                <a:gd name="T40" fmla="*/ 170 w 1077"/>
                <a:gd name="T41" fmla="*/ 227 h 908"/>
                <a:gd name="T42" fmla="*/ 0 w 1077"/>
                <a:gd name="T43" fmla="*/ 227 h 908"/>
                <a:gd name="T44" fmla="*/ 0 w 1077"/>
                <a:gd name="T45" fmla="*/ 284 h 908"/>
                <a:gd name="T46" fmla="*/ 113 w 1077"/>
                <a:gd name="T47" fmla="*/ 284 h 908"/>
                <a:gd name="T48" fmla="*/ 113 w 1077"/>
                <a:gd name="T49" fmla="*/ 341 h 908"/>
                <a:gd name="T50" fmla="*/ 170 w 1077"/>
                <a:gd name="T51" fmla="*/ 341 h 908"/>
                <a:gd name="T52" fmla="*/ 170 w 1077"/>
                <a:gd name="T53" fmla="*/ 397 h 908"/>
                <a:gd name="T54" fmla="*/ 227 w 1077"/>
                <a:gd name="T55" fmla="*/ 397 h 908"/>
                <a:gd name="T56" fmla="*/ 227 w 1077"/>
                <a:gd name="T57" fmla="*/ 454 h 908"/>
                <a:gd name="T58" fmla="*/ 283 w 1077"/>
                <a:gd name="T59" fmla="*/ 454 h 908"/>
                <a:gd name="T60" fmla="*/ 283 w 1077"/>
                <a:gd name="T61" fmla="*/ 511 h 908"/>
                <a:gd name="T62" fmla="*/ 340 w 1077"/>
                <a:gd name="T63" fmla="*/ 511 h 908"/>
                <a:gd name="T64" fmla="*/ 340 w 1077"/>
                <a:gd name="T65" fmla="*/ 567 h 908"/>
                <a:gd name="T66" fmla="*/ 283 w 1077"/>
                <a:gd name="T67" fmla="*/ 567 h 908"/>
                <a:gd name="T68" fmla="*/ 227 w 1077"/>
                <a:gd name="T69" fmla="*/ 567 h 908"/>
                <a:gd name="T70" fmla="*/ 227 w 1077"/>
                <a:gd name="T71" fmla="*/ 624 h 908"/>
                <a:gd name="T72" fmla="*/ 283 w 1077"/>
                <a:gd name="T73" fmla="*/ 624 h 908"/>
                <a:gd name="T74" fmla="*/ 283 w 1077"/>
                <a:gd name="T75" fmla="*/ 681 h 908"/>
                <a:gd name="T76" fmla="*/ 340 w 1077"/>
                <a:gd name="T77" fmla="*/ 681 h 908"/>
                <a:gd name="T78" fmla="*/ 340 w 1077"/>
                <a:gd name="T79" fmla="*/ 624 h 908"/>
                <a:gd name="T80" fmla="*/ 397 w 1077"/>
                <a:gd name="T81" fmla="*/ 624 h 908"/>
                <a:gd name="T82" fmla="*/ 397 w 1077"/>
                <a:gd name="T83" fmla="*/ 681 h 908"/>
                <a:gd name="T84" fmla="*/ 340 w 1077"/>
                <a:gd name="T85" fmla="*/ 681 h 908"/>
                <a:gd name="T86" fmla="*/ 340 w 1077"/>
                <a:gd name="T87" fmla="*/ 908 h 908"/>
                <a:gd name="T88" fmla="*/ 510 w 1077"/>
                <a:gd name="T89" fmla="*/ 908 h 908"/>
                <a:gd name="T90" fmla="*/ 510 w 1077"/>
                <a:gd name="T91" fmla="*/ 681 h 908"/>
                <a:gd name="T92" fmla="*/ 453 w 1077"/>
                <a:gd name="T93" fmla="*/ 681 h 908"/>
                <a:gd name="T94" fmla="*/ 453 w 1077"/>
                <a:gd name="T95" fmla="*/ 624 h 908"/>
                <a:gd name="T96" fmla="*/ 567 w 1077"/>
                <a:gd name="T97" fmla="*/ 624 h 908"/>
                <a:gd name="T98" fmla="*/ 567 w 1077"/>
                <a:gd name="T99" fmla="*/ 567 h 908"/>
                <a:gd name="T100" fmla="*/ 737 w 1077"/>
                <a:gd name="T101" fmla="*/ 567 h 908"/>
                <a:gd name="T102" fmla="*/ 737 w 1077"/>
                <a:gd name="T103" fmla="*/ 341 h 908"/>
                <a:gd name="T104" fmla="*/ 850 w 1077"/>
                <a:gd name="T105" fmla="*/ 341 h 908"/>
                <a:gd name="T106" fmla="*/ 850 w 1077"/>
                <a:gd name="T107" fmla="*/ 284 h 908"/>
                <a:gd name="T108" fmla="*/ 907 w 1077"/>
                <a:gd name="T109" fmla="*/ 284 h 908"/>
                <a:gd name="T110" fmla="*/ 907 w 1077"/>
                <a:gd name="T111" fmla="*/ 227 h 908"/>
                <a:gd name="T112" fmla="*/ 964 w 1077"/>
                <a:gd name="T113" fmla="*/ 227 h 908"/>
                <a:gd name="T114" fmla="*/ 964 w 1077"/>
                <a:gd name="T115" fmla="*/ 171 h 908"/>
                <a:gd name="T116" fmla="*/ 1020 w 1077"/>
                <a:gd name="T117" fmla="*/ 171 h 908"/>
                <a:gd name="T118" fmla="*/ 1020 w 1077"/>
                <a:gd name="T119" fmla="*/ 57 h 908"/>
                <a:gd name="T120" fmla="*/ 1077 w 1077"/>
                <a:gd name="T121" fmla="*/ 57 h 908"/>
                <a:gd name="T122" fmla="*/ 1077 w 1077"/>
                <a:gd name="T123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77" h="908">
                  <a:moveTo>
                    <a:pt x="1077" y="0"/>
                  </a:moveTo>
                  <a:lnTo>
                    <a:pt x="964" y="0"/>
                  </a:lnTo>
                  <a:lnTo>
                    <a:pt x="964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624" y="57"/>
                  </a:lnTo>
                  <a:lnTo>
                    <a:pt x="624" y="171"/>
                  </a:lnTo>
                  <a:lnTo>
                    <a:pt x="567" y="171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283" y="284"/>
                  </a:lnTo>
                  <a:lnTo>
                    <a:pt x="283" y="227"/>
                  </a:lnTo>
                  <a:lnTo>
                    <a:pt x="227" y="227"/>
                  </a:lnTo>
                  <a:lnTo>
                    <a:pt x="227" y="171"/>
                  </a:lnTo>
                  <a:lnTo>
                    <a:pt x="170" y="171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113" y="284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340" y="511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681"/>
                  </a:lnTo>
                  <a:lnTo>
                    <a:pt x="340" y="681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340" y="681"/>
                  </a:lnTo>
                  <a:lnTo>
                    <a:pt x="340" y="908"/>
                  </a:lnTo>
                  <a:lnTo>
                    <a:pt x="510" y="908"/>
                  </a:lnTo>
                  <a:lnTo>
                    <a:pt x="510" y="681"/>
                  </a:lnTo>
                  <a:lnTo>
                    <a:pt x="453" y="681"/>
                  </a:lnTo>
                  <a:lnTo>
                    <a:pt x="453" y="624"/>
                  </a:lnTo>
                  <a:lnTo>
                    <a:pt x="567" y="624"/>
                  </a:lnTo>
                  <a:lnTo>
                    <a:pt x="567" y="567"/>
                  </a:lnTo>
                  <a:lnTo>
                    <a:pt x="737" y="567"/>
                  </a:lnTo>
                  <a:lnTo>
                    <a:pt x="737" y="341"/>
                  </a:lnTo>
                  <a:lnTo>
                    <a:pt x="850" y="341"/>
                  </a:lnTo>
                  <a:lnTo>
                    <a:pt x="850" y="284"/>
                  </a:lnTo>
                  <a:lnTo>
                    <a:pt x="907" y="284"/>
                  </a:lnTo>
                  <a:lnTo>
                    <a:pt x="907" y="227"/>
                  </a:lnTo>
                  <a:lnTo>
                    <a:pt x="964" y="227"/>
                  </a:lnTo>
                  <a:lnTo>
                    <a:pt x="964" y="171"/>
                  </a:lnTo>
                  <a:lnTo>
                    <a:pt x="1020" y="171"/>
                  </a:lnTo>
                  <a:lnTo>
                    <a:pt x="1020" y="57"/>
                  </a:lnTo>
                  <a:lnTo>
                    <a:pt x="1077" y="57"/>
                  </a:lnTo>
                  <a:lnTo>
                    <a:pt x="107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16" name="Freeform 332"/>
            <p:cNvSpPr>
              <a:spLocks/>
            </p:cNvSpPr>
            <p:nvPr/>
          </p:nvSpPr>
          <p:spPr bwMode="auto">
            <a:xfrm>
              <a:off x="2400" y="2274"/>
              <a:ext cx="511" cy="964"/>
            </a:xfrm>
            <a:custGeom>
              <a:avLst/>
              <a:gdLst>
                <a:gd name="T0" fmla="*/ 0 w 511"/>
                <a:gd name="T1" fmla="*/ 907 h 964"/>
                <a:gd name="T2" fmla="*/ 0 w 511"/>
                <a:gd name="T3" fmla="*/ 737 h 964"/>
                <a:gd name="T4" fmla="*/ 57 w 511"/>
                <a:gd name="T5" fmla="*/ 737 h 964"/>
                <a:gd name="T6" fmla="*/ 57 w 511"/>
                <a:gd name="T7" fmla="*/ 340 h 964"/>
                <a:gd name="T8" fmla="*/ 0 w 511"/>
                <a:gd name="T9" fmla="*/ 340 h 964"/>
                <a:gd name="T10" fmla="*/ 0 w 511"/>
                <a:gd name="T11" fmla="*/ 227 h 964"/>
                <a:gd name="T12" fmla="*/ 57 w 511"/>
                <a:gd name="T13" fmla="*/ 227 h 964"/>
                <a:gd name="T14" fmla="*/ 57 w 511"/>
                <a:gd name="T15" fmla="*/ 114 h 964"/>
                <a:gd name="T16" fmla="*/ 227 w 511"/>
                <a:gd name="T17" fmla="*/ 114 h 964"/>
                <a:gd name="T18" fmla="*/ 227 w 511"/>
                <a:gd name="T19" fmla="*/ 0 h 964"/>
                <a:gd name="T20" fmla="*/ 340 w 511"/>
                <a:gd name="T21" fmla="*/ 0 h 964"/>
                <a:gd name="T22" fmla="*/ 340 w 511"/>
                <a:gd name="T23" fmla="*/ 170 h 964"/>
                <a:gd name="T24" fmla="*/ 397 w 511"/>
                <a:gd name="T25" fmla="*/ 170 h 964"/>
                <a:gd name="T26" fmla="*/ 397 w 511"/>
                <a:gd name="T27" fmla="*/ 284 h 964"/>
                <a:gd name="T28" fmla="*/ 454 w 511"/>
                <a:gd name="T29" fmla="*/ 284 h 964"/>
                <a:gd name="T30" fmla="*/ 454 w 511"/>
                <a:gd name="T31" fmla="*/ 340 h 964"/>
                <a:gd name="T32" fmla="*/ 511 w 511"/>
                <a:gd name="T33" fmla="*/ 340 h 964"/>
                <a:gd name="T34" fmla="*/ 511 w 511"/>
                <a:gd name="T35" fmla="*/ 397 h 964"/>
                <a:gd name="T36" fmla="*/ 340 w 511"/>
                <a:gd name="T37" fmla="*/ 397 h 964"/>
                <a:gd name="T38" fmla="*/ 340 w 511"/>
                <a:gd name="T39" fmla="*/ 511 h 964"/>
                <a:gd name="T40" fmla="*/ 284 w 511"/>
                <a:gd name="T41" fmla="*/ 511 h 964"/>
                <a:gd name="T42" fmla="*/ 284 w 511"/>
                <a:gd name="T43" fmla="*/ 567 h 964"/>
                <a:gd name="T44" fmla="*/ 227 w 511"/>
                <a:gd name="T45" fmla="*/ 567 h 964"/>
                <a:gd name="T46" fmla="*/ 227 w 511"/>
                <a:gd name="T47" fmla="*/ 624 h 964"/>
                <a:gd name="T48" fmla="*/ 284 w 511"/>
                <a:gd name="T49" fmla="*/ 624 h 964"/>
                <a:gd name="T50" fmla="*/ 284 w 511"/>
                <a:gd name="T51" fmla="*/ 681 h 964"/>
                <a:gd name="T52" fmla="*/ 340 w 511"/>
                <a:gd name="T53" fmla="*/ 681 h 964"/>
                <a:gd name="T54" fmla="*/ 340 w 511"/>
                <a:gd name="T55" fmla="*/ 737 h 964"/>
                <a:gd name="T56" fmla="*/ 397 w 511"/>
                <a:gd name="T57" fmla="*/ 737 h 964"/>
                <a:gd name="T58" fmla="*/ 397 w 511"/>
                <a:gd name="T59" fmla="*/ 907 h 964"/>
                <a:gd name="T60" fmla="*/ 284 w 511"/>
                <a:gd name="T61" fmla="*/ 907 h 964"/>
                <a:gd name="T62" fmla="*/ 284 w 511"/>
                <a:gd name="T63" fmla="*/ 964 h 964"/>
                <a:gd name="T64" fmla="*/ 114 w 511"/>
                <a:gd name="T65" fmla="*/ 964 h 964"/>
                <a:gd name="T66" fmla="*/ 114 w 511"/>
                <a:gd name="T67" fmla="*/ 907 h 964"/>
                <a:gd name="T68" fmla="*/ 0 w 511"/>
                <a:gd name="T69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1" h="964">
                  <a:moveTo>
                    <a:pt x="0" y="907"/>
                  </a:moveTo>
                  <a:lnTo>
                    <a:pt x="0" y="737"/>
                  </a:lnTo>
                  <a:lnTo>
                    <a:pt x="57" y="73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84"/>
                  </a:lnTo>
                  <a:lnTo>
                    <a:pt x="454" y="284"/>
                  </a:lnTo>
                  <a:lnTo>
                    <a:pt x="454" y="340"/>
                  </a:lnTo>
                  <a:lnTo>
                    <a:pt x="511" y="340"/>
                  </a:lnTo>
                  <a:lnTo>
                    <a:pt x="511" y="397"/>
                  </a:lnTo>
                  <a:lnTo>
                    <a:pt x="340" y="397"/>
                  </a:lnTo>
                  <a:lnTo>
                    <a:pt x="340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340" y="681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907"/>
                  </a:lnTo>
                  <a:lnTo>
                    <a:pt x="284" y="907"/>
                  </a:lnTo>
                  <a:lnTo>
                    <a:pt x="284" y="964"/>
                  </a:lnTo>
                  <a:lnTo>
                    <a:pt x="114" y="964"/>
                  </a:lnTo>
                  <a:lnTo>
                    <a:pt x="114" y="907"/>
                  </a:lnTo>
                  <a:lnTo>
                    <a:pt x="0" y="90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17" name="Freeform 333"/>
            <p:cNvSpPr>
              <a:spLocks/>
            </p:cNvSpPr>
            <p:nvPr/>
          </p:nvSpPr>
          <p:spPr bwMode="auto">
            <a:xfrm>
              <a:off x="2514" y="1197"/>
              <a:ext cx="850" cy="737"/>
            </a:xfrm>
            <a:custGeom>
              <a:avLst/>
              <a:gdLst>
                <a:gd name="T0" fmla="*/ 397 w 850"/>
                <a:gd name="T1" fmla="*/ 0 h 737"/>
                <a:gd name="T2" fmla="*/ 340 w 850"/>
                <a:gd name="T3" fmla="*/ 0 h 737"/>
                <a:gd name="T4" fmla="*/ 340 w 850"/>
                <a:gd name="T5" fmla="*/ 57 h 737"/>
                <a:gd name="T6" fmla="*/ 226 w 850"/>
                <a:gd name="T7" fmla="*/ 57 h 737"/>
                <a:gd name="T8" fmla="*/ 226 w 850"/>
                <a:gd name="T9" fmla="*/ 113 h 737"/>
                <a:gd name="T10" fmla="*/ 56 w 850"/>
                <a:gd name="T11" fmla="*/ 113 h 737"/>
                <a:gd name="T12" fmla="*/ 56 w 850"/>
                <a:gd name="T13" fmla="*/ 170 h 737"/>
                <a:gd name="T14" fmla="*/ 0 w 850"/>
                <a:gd name="T15" fmla="*/ 170 h 737"/>
                <a:gd name="T16" fmla="*/ 0 w 850"/>
                <a:gd name="T17" fmla="*/ 340 h 737"/>
                <a:gd name="T18" fmla="*/ 56 w 850"/>
                <a:gd name="T19" fmla="*/ 340 h 737"/>
                <a:gd name="T20" fmla="*/ 56 w 850"/>
                <a:gd name="T21" fmla="*/ 397 h 737"/>
                <a:gd name="T22" fmla="*/ 113 w 850"/>
                <a:gd name="T23" fmla="*/ 397 h 737"/>
                <a:gd name="T24" fmla="*/ 113 w 850"/>
                <a:gd name="T25" fmla="*/ 454 h 737"/>
                <a:gd name="T26" fmla="*/ 170 w 850"/>
                <a:gd name="T27" fmla="*/ 454 h 737"/>
                <a:gd name="T28" fmla="*/ 170 w 850"/>
                <a:gd name="T29" fmla="*/ 680 h 737"/>
                <a:gd name="T30" fmla="*/ 340 w 850"/>
                <a:gd name="T31" fmla="*/ 680 h 737"/>
                <a:gd name="T32" fmla="*/ 340 w 850"/>
                <a:gd name="T33" fmla="*/ 737 h 737"/>
                <a:gd name="T34" fmla="*/ 397 w 850"/>
                <a:gd name="T35" fmla="*/ 737 h 737"/>
                <a:gd name="T36" fmla="*/ 397 w 850"/>
                <a:gd name="T37" fmla="*/ 510 h 737"/>
                <a:gd name="T38" fmla="*/ 737 w 850"/>
                <a:gd name="T39" fmla="*/ 510 h 737"/>
                <a:gd name="T40" fmla="*/ 737 w 850"/>
                <a:gd name="T41" fmla="*/ 567 h 737"/>
                <a:gd name="T42" fmla="*/ 794 w 850"/>
                <a:gd name="T43" fmla="*/ 567 h 737"/>
                <a:gd name="T44" fmla="*/ 794 w 850"/>
                <a:gd name="T45" fmla="*/ 510 h 737"/>
                <a:gd name="T46" fmla="*/ 850 w 850"/>
                <a:gd name="T47" fmla="*/ 510 h 737"/>
                <a:gd name="T48" fmla="*/ 850 w 850"/>
                <a:gd name="T49" fmla="*/ 283 h 737"/>
                <a:gd name="T50" fmla="*/ 680 w 850"/>
                <a:gd name="T51" fmla="*/ 283 h 737"/>
                <a:gd name="T52" fmla="*/ 680 w 850"/>
                <a:gd name="T53" fmla="*/ 170 h 737"/>
                <a:gd name="T54" fmla="*/ 623 w 850"/>
                <a:gd name="T55" fmla="*/ 170 h 737"/>
                <a:gd name="T56" fmla="*/ 623 w 850"/>
                <a:gd name="T57" fmla="*/ 113 h 737"/>
                <a:gd name="T58" fmla="*/ 567 w 850"/>
                <a:gd name="T59" fmla="*/ 113 h 737"/>
                <a:gd name="T60" fmla="*/ 567 w 850"/>
                <a:gd name="T61" fmla="*/ 57 h 737"/>
                <a:gd name="T62" fmla="*/ 453 w 850"/>
                <a:gd name="T63" fmla="*/ 57 h 737"/>
                <a:gd name="T64" fmla="*/ 453 w 850"/>
                <a:gd name="T65" fmla="*/ 0 h 737"/>
                <a:gd name="T66" fmla="*/ 397 w 850"/>
                <a:gd name="T67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50" h="737">
                  <a:moveTo>
                    <a:pt x="397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226" y="57"/>
                  </a:lnTo>
                  <a:lnTo>
                    <a:pt x="226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510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510"/>
                  </a:lnTo>
                  <a:lnTo>
                    <a:pt x="850" y="510"/>
                  </a:lnTo>
                  <a:lnTo>
                    <a:pt x="850" y="283"/>
                  </a:lnTo>
                  <a:lnTo>
                    <a:pt x="680" y="283"/>
                  </a:lnTo>
                  <a:lnTo>
                    <a:pt x="680" y="170"/>
                  </a:lnTo>
                  <a:lnTo>
                    <a:pt x="623" y="170"/>
                  </a:lnTo>
                  <a:lnTo>
                    <a:pt x="623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18" name="Freeform 334"/>
            <p:cNvSpPr>
              <a:spLocks/>
            </p:cNvSpPr>
            <p:nvPr/>
          </p:nvSpPr>
          <p:spPr bwMode="auto">
            <a:xfrm>
              <a:off x="2003" y="2104"/>
              <a:ext cx="624" cy="454"/>
            </a:xfrm>
            <a:custGeom>
              <a:avLst/>
              <a:gdLst>
                <a:gd name="T0" fmla="*/ 624 w 624"/>
                <a:gd name="T1" fmla="*/ 170 h 454"/>
                <a:gd name="T2" fmla="*/ 567 w 624"/>
                <a:gd name="T3" fmla="*/ 170 h 454"/>
                <a:gd name="T4" fmla="*/ 567 w 624"/>
                <a:gd name="T5" fmla="*/ 114 h 454"/>
                <a:gd name="T6" fmla="*/ 397 w 624"/>
                <a:gd name="T7" fmla="*/ 114 h 454"/>
                <a:gd name="T8" fmla="*/ 397 w 624"/>
                <a:gd name="T9" fmla="*/ 57 h 454"/>
                <a:gd name="T10" fmla="*/ 227 w 624"/>
                <a:gd name="T11" fmla="*/ 57 h 454"/>
                <a:gd name="T12" fmla="*/ 227 w 624"/>
                <a:gd name="T13" fmla="*/ 0 h 454"/>
                <a:gd name="T14" fmla="*/ 0 w 624"/>
                <a:gd name="T15" fmla="*/ 0 h 454"/>
                <a:gd name="T16" fmla="*/ 0 w 624"/>
                <a:gd name="T17" fmla="*/ 114 h 454"/>
                <a:gd name="T18" fmla="*/ 114 w 624"/>
                <a:gd name="T19" fmla="*/ 114 h 454"/>
                <a:gd name="T20" fmla="*/ 114 w 624"/>
                <a:gd name="T21" fmla="*/ 170 h 454"/>
                <a:gd name="T22" fmla="*/ 170 w 624"/>
                <a:gd name="T23" fmla="*/ 170 h 454"/>
                <a:gd name="T24" fmla="*/ 170 w 624"/>
                <a:gd name="T25" fmla="*/ 227 h 454"/>
                <a:gd name="T26" fmla="*/ 227 w 624"/>
                <a:gd name="T27" fmla="*/ 227 h 454"/>
                <a:gd name="T28" fmla="*/ 227 w 624"/>
                <a:gd name="T29" fmla="*/ 284 h 454"/>
                <a:gd name="T30" fmla="*/ 284 w 624"/>
                <a:gd name="T31" fmla="*/ 284 h 454"/>
                <a:gd name="T32" fmla="*/ 284 w 624"/>
                <a:gd name="T33" fmla="*/ 340 h 454"/>
                <a:gd name="T34" fmla="*/ 341 w 624"/>
                <a:gd name="T35" fmla="*/ 340 h 454"/>
                <a:gd name="T36" fmla="*/ 341 w 624"/>
                <a:gd name="T37" fmla="*/ 454 h 454"/>
                <a:gd name="T38" fmla="*/ 397 w 624"/>
                <a:gd name="T39" fmla="*/ 454 h 454"/>
                <a:gd name="T40" fmla="*/ 397 w 624"/>
                <a:gd name="T41" fmla="*/ 397 h 454"/>
                <a:gd name="T42" fmla="*/ 454 w 624"/>
                <a:gd name="T43" fmla="*/ 397 h 454"/>
                <a:gd name="T44" fmla="*/ 454 w 624"/>
                <a:gd name="T45" fmla="*/ 284 h 454"/>
                <a:gd name="T46" fmla="*/ 624 w 624"/>
                <a:gd name="T47" fmla="*/ 284 h 454"/>
                <a:gd name="T48" fmla="*/ 624 w 624"/>
                <a:gd name="T49" fmla="*/ 17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454">
                  <a:moveTo>
                    <a:pt x="624" y="170"/>
                  </a:moveTo>
                  <a:lnTo>
                    <a:pt x="567" y="170"/>
                  </a:lnTo>
                  <a:lnTo>
                    <a:pt x="567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340"/>
                  </a:lnTo>
                  <a:lnTo>
                    <a:pt x="341" y="340"/>
                  </a:lnTo>
                  <a:lnTo>
                    <a:pt x="341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284"/>
                  </a:lnTo>
                  <a:lnTo>
                    <a:pt x="624" y="284"/>
                  </a:lnTo>
                  <a:lnTo>
                    <a:pt x="624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19" name="Freeform 335"/>
            <p:cNvSpPr>
              <a:spLocks/>
            </p:cNvSpPr>
            <p:nvPr/>
          </p:nvSpPr>
          <p:spPr bwMode="auto">
            <a:xfrm>
              <a:off x="1947" y="1367"/>
              <a:ext cx="1304" cy="907"/>
            </a:xfrm>
            <a:custGeom>
              <a:avLst/>
              <a:gdLst>
                <a:gd name="T0" fmla="*/ 0 w 1304"/>
                <a:gd name="T1" fmla="*/ 737 h 907"/>
                <a:gd name="T2" fmla="*/ 283 w 1304"/>
                <a:gd name="T3" fmla="*/ 737 h 907"/>
                <a:gd name="T4" fmla="*/ 283 w 1304"/>
                <a:gd name="T5" fmla="*/ 794 h 907"/>
                <a:gd name="T6" fmla="*/ 453 w 1304"/>
                <a:gd name="T7" fmla="*/ 794 h 907"/>
                <a:gd name="T8" fmla="*/ 453 w 1304"/>
                <a:gd name="T9" fmla="*/ 851 h 907"/>
                <a:gd name="T10" fmla="*/ 623 w 1304"/>
                <a:gd name="T11" fmla="*/ 851 h 907"/>
                <a:gd name="T12" fmla="*/ 623 w 1304"/>
                <a:gd name="T13" fmla="*/ 907 h 907"/>
                <a:gd name="T14" fmla="*/ 964 w 1304"/>
                <a:gd name="T15" fmla="*/ 907 h 907"/>
                <a:gd name="T16" fmla="*/ 964 w 1304"/>
                <a:gd name="T17" fmla="*/ 851 h 907"/>
                <a:gd name="T18" fmla="*/ 1020 w 1304"/>
                <a:gd name="T19" fmla="*/ 851 h 907"/>
                <a:gd name="T20" fmla="*/ 1020 w 1304"/>
                <a:gd name="T21" fmla="*/ 794 h 907"/>
                <a:gd name="T22" fmla="*/ 1077 w 1304"/>
                <a:gd name="T23" fmla="*/ 794 h 907"/>
                <a:gd name="T24" fmla="*/ 1077 w 1304"/>
                <a:gd name="T25" fmla="*/ 567 h 907"/>
                <a:gd name="T26" fmla="*/ 1134 w 1304"/>
                <a:gd name="T27" fmla="*/ 567 h 907"/>
                <a:gd name="T28" fmla="*/ 1134 w 1304"/>
                <a:gd name="T29" fmla="*/ 510 h 907"/>
                <a:gd name="T30" fmla="*/ 1190 w 1304"/>
                <a:gd name="T31" fmla="*/ 510 h 907"/>
                <a:gd name="T32" fmla="*/ 1190 w 1304"/>
                <a:gd name="T33" fmla="*/ 454 h 907"/>
                <a:gd name="T34" fmla="*/ 1304 w 1304"/>
                <a:gd name="T35" fmla="*/ 454 h 907"/>
                <a:gd name="T36" fmla="*/ 1304 w 1304"/>
                <a:gd name="T37" fmla="*/ 340 h 907"/>
                <a:gd name="T38" fmla="*/ 964 w 1304"/>
                <a:gd name="T39" fmla="*/ 340 h 907"/>
                <a:gd name="T40" fmla="*/ 964 w 1304"/>
                <a:gd name="T41" fmla="*/ 567 h 907"/>
                <a:gd name="T42" fmla="*/ 907 w 1304"/>
                <a:gd name="T43" fmla="*/ 567 h 907"/>
                <a:gd name="T44" fmla="*/ 907 w 1304"/>
                <a:gd name="T45" fmla="*/ 510 h 907"/>
                <a:gd name="T46" fmla="*/ 737 w 1304"/>
                <a:gd name="T47" fmla="*/ 510 h 907"/>
                <a:gd name="T48" fmla="*/ 737 w 1304"/>
                <a:gd name="T49" fmla="*/ 284 h 907"/>
                <a:gd name="T50" fmla="*/ 680 w 1304"/>
                <a:gd name="T51" fmla="*/ 284 h 907"/>
                <a:gd name="T52" fmla="*/ 680 w 1304"/>
                <a:gd name="T53" fmla="*/ 227 h 907"/>
                <a:gd name="T54" fmla="*/ 623 w 1304"/>
                <a:gd name="T55" fmla="*/ 227 h 907"/>
                <a:gd name="T56" fmla="*/ 623 w 1304"/>
                <a:gd name="T57" fmla="*/ 170 h 907"/>
                <a:gd name="T58" fmla="*/ 567 w 1304"/>
                <a:gd name="T59" fmla="*/ 170 h 907"/>
                <a:gd name="T60" fmla="*/ 567 w 1304"/>
                <a:gd name="T61" fmla="*/ 0 h 907"/>
                <a:gd name="T62" fmla="*/ 453 w 1304"/>
                <a:gd name="T63" fmla="*/ 0 h 907"/>
                <a:gd name="T64" fmla="*/ 453 w 1304"/>
                <a:gd name="T65" fmla="*/ 57 h 907"/>
                <a:gd name="T66" fmla="*/ 397 w 1304"/>
                <a:gd name="T67" fmla="*/ 57 h 907"/>
                <a:gd name="T68" fmla="*/ 397 w 1304"/>
                <a:gd name="T69" fmla="*/ 113 h 907"/>
                <a:gd name="T70" fmla="*/ 340 w 1304"/>
                <a:gd name="T71" fmla="*/ 113 h 907"/>
                <a:gd name="T72" fmla="*/ 340 w 1304"/>
                <a:gd name="T73" fmla="*/ 57 h 907"/>
                <a:gd name="T74" fmla="*/ 283 w 1304"/>
                <a:gd name="T75" fmla="*/ 57 h 907"/>
                <a:gd name="T76" fmla="*/ 283 w 1304"/>
                <a:gd name="T77" fmla="*/ 170 h 907"/>
                <a:gd name="T78" fmla="*/ 170 w 1304"/>
                <a:gd name="T79" fmla="*/ 170 h 907"/>
                <a:gd name="T80" fmla="*/ 170 w 1304"/>
                <a:gd name="T81" fmla="*/ 340 h 907"/>
                <a:gd name="T82" fmla="*/ 113 w 1304"/>
                <a:gd name="T83" fmla="*/ 340 h 907"/>
                <a:gd name="T84" fmla="*/ 113 w 1304"/>
                <a:gd name="T85" fmla="*/ 397 h 907"/>
                <a:gd name="T86" fmla="*/ 56 w 1304"/>
                <a:gd name="T87" fmla="*/ 397 h 907"/>
                <a:gd name="T88" fmla="*/ 56 w 1304"/>
                <a:gd name="T89" fmla="*/ 454 h 907"/>
                <a:gd name="T90" fmla="*/ 113 w 1304"/>
                <a:gd name="T91" fmla="*/ 454 h 907"/>
                <a:gd name="T92" fmla="*/ 113 w 1304"/>
                <a:gd name="T93" fmla="*/ 510 h 907"/>
                <a:gd name="T94" fmla="*/ 56 w 1304"/>
                <a:gd name="T95" fmla="*/ 510 h 907"/>
                <a:gd name="T96" fmla="*/ 56 w 1304"/>
                <a:gd name="T97" fmla="*/ 567 h 907"/>
                <a:gd name="T98" fmla="*/ 0 w 1304"/>
                <a:gd name="T99" fmla="*/ 567 h 907"/>
                <a:gd name="T100" fmla="*/ 0 w 1304"/>
                <a:gd name="T101" fmla="*/ 73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04" h="907">
                  <a:moveTo>
                    <a:pt x="0" y="737"/>
                  </a:moveTo>
                  <a:lnTo>
                    <a:pt x="283" y="737"/>
                  </a:lnTo>
                  <a:lnTo>
                    <a:pt x="283" y="794"/>
                  </a:lnTo>
                  <a:lnTo>
                    <a:pt x="453" y="794"/>
                  </a:lnTo>
                  <a:lnTo>
                    <a:pt x="453" y="851"/>
                  </a:lnTo>
                  <a:lnTo>
                    <a:pt x="623" y="851"/>
                  </a:lnTo>
                  <a:lnTo>
                    <a:pt x="623" y="907"/>
                  </a:lnTo>
                  <a:lnTo>
                    <a:pt x="964" y="907"/>
                  </a:lnTo>
                  <a:lnTo>
                    <a:pt x="964" y="851"/>
                  </a:lnTo>
                  <a:lnTo>
                    <a:pt x="1020" y="851"/>
                  </a:lnTo>
                  <a:lnTo>
                    <a:pt x="1020" y="794"/>
                  </a:lnTo>
                  <a:lnTo>
                    <a:pt x="1077" y="794"/>
                  </a:lnTo>
                  <a:lnTo>
                    <a:pt x="1077" y="567"/>
                  </a:lnTo>
                  <a:lnTo>
                    <a:pt x="1134" y="567"/>
                  </a:lnTo>
                  <a:lnTo>
                    <a:pt x="1134" y="510"/>
                  </a:lnTo>
                  <a:lnTo>
                    <a:pt x="1190" y="510"/>
                  </a:lnTo>
                  <a:lnTo>
                    <a:pt x="1190" y="454"/>
                  </a:lnTo>
                  <a:lnTo>
                    <a:pt x="1304" y="454"/>
                  </a:lnTo>
                  <a:lnTo>
                    <a:pt x="1304" y="340"/>
                  </a:lnTo>
                  <a:lnTo>
                    <a:pt x="964" y="340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510"/>
                  </a:lnTo>
                  <a:lnTo>
                    <a:pt x="737" y="510"/>
                  </a:lnTo>
                  <a:lnTo>
                    <a:pt x="737" y="284"/>
                  </a:lnTo>
                  <a:lnTo>
                    <a:pt x="680" y="284"/>
                  </a:lnTo>
                  <a:lnTo>
                    <a:pt x="680" y="227"/>
                  </a:lnTo>
                  <a:lnTo>
                    <a:pt x="623" y="227"/>
                  </a:lnTo>
                  <a:lnTo>
                    <a:pt x="623" y="170"/>
                  </a:lnTo>
                  <a:lnTo>
                    <a:pt x="567" y="170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170"/>
                  </a:lnTo>
                  <a:lnTo>
                    <a:pt x="170" y="170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20" name="Freeform 336"/>
            <p:cNvSpPr>
              <a:spLocks/>
            </p:cNvSpPr>
            <p:nvPr/>
          </p:nvSpPr>
          <p:spPr bwMode="auto">
            <a:xfrm>
              <a:off x="2117" y="630"/>
              <a:ext cx="907" cy="737"/>
            </a:xfrm>
            <a:custGeom>
              <a:avLst/>
              <a:gdLst>
                <a:gd name="T0" fmla="*/ 850 w 907"/>
                <a:gd name="T1" fmla="*/ 227 h 737"/>
                <a:gd name="T2" fmla="*/ 567 w 907"/>
                <a:gd name="T3" fmla="*/ 227 h 737"/>
                <a:gd name="T4" fmla="*/ 567 w 907"/>
                <a:gd name="T5" fmla="*/ 113 h 737"/>
                <a:gd name="T6" fmla="*/ 510 w 907"/>
                <a:gd name="T7" fmla="*/ 113 h 737"/>
                <a:gd name="T8" fmla="*/ 510 w 907"/>
                <a:gd name="T9" fmla="*/ 57 h 737"/>
                <a:gd name="T10" fmla="*/ 453 w 907"/>
                <a:gd name="T11" fmla="*/ 57 h 737"/>
                <a:gd name="T12" fmla="*/ 453 w 907"/>
                <a:gd name="T13" fmla="*/ 0 h 737"/>
                <a:gd name="T14" fmla="*/ 397 w 907"/>
                <a:gd name="T15" fmla="*/ 0 h 737"/>
                <a:gd name="T16" fmla="*/ 397 w 907"/>
                <a:gd name="T17" fmla="*/ 113 h 737"/>
                <a:gd name="T18" fmla="*/ 340 w 907"/>
                <a:gd name="T19" fmla="*/ 113 h 737"/>
                <a:gd name="T20" fmla="*/ 340 w 907"/>
                <a:gd name="T21" fmla="*/ 170 h 737"/>
                <a:gd name="T22" fmla="*/ 283 w 907"/>
                <a:gd name="T23" fmla="*/ 170 h 737"/>
                <a:gd name="T24" fmla="*/ 283 w 907"/>
                <a:gd name="T25" fmla="*/ 227 h 737"/>
                <a:gd name="T26" fmla="*/ 170 w 907"/>
                <a:gd name="T27" fmla="*/ 227 h 737"/>
                <a:gd name="T28" fmla="*/ 170 w 907"/>
                <a:gd name="T29" fmla="*/ 170 h 737"/>
                <a:gd name="T30" fmla="*/ 0 w 907"/>
                <a:gd name="T31" fmla="*/ 170 h 737"/>
                <a:gd name="T32" fmla="*/ 0 w 907"/>
                <a:gd name="T33" fmla="*/ 283 h 737"/>
                <a:gd name="T34" fmla="*/ 56 w 907"/>
                <a:gd name="T35" fmla="*/ 283 h 737"/>
                <a:gd name="T36" fmla="*/ 56 w 907"/>
                <a:gd name="T37" fmla="*/ 567 h 737"/>
                <a:gd name="T38" fmla="*/ 170 w 907"/>
                <a:gd name="T39" fmla="*/ 567 h 737"/>
                <a:gd name="T40" fmla="*/ 170 w 907"/>
                <a:gd name="T41" fmla="*/ 624 h 737"/>
                <a:gd name="T42" fmla="*/ 227 w 907"/>
                <a:gd name="T43" fmla="*/ 624 h 737"/>
                <a:gd name="T44" fmla="*/ 227 w 907"/>
                <a:gd name="T45" fmla="*/ 680 h 737"/>
                <a:gd name="T46" fmla="*/ 283 w 907"/>
                <a:gd name="T47" fmla="*/ 680 h 737"/>
                <a:gd name="T48" fmla="*/ 283 w 907"/>
                <a:gd name="T49" fmla="*/ 737 h 737"/>
                <a:gd name="T50" fmla="*/ 453 w 907"/>
                <a:gd name="T51" fmla="*/ 737 h 737"/>
                <a:gd name="T52" fmla="*/ 453 w 907"/>
                <a:gd name="T53" fmla="*/ 680 h 737"/>
                <a:gd name="T54" fmla="*/ 623 w 907"/>
                <a:gd name="T55" fmla="*/ 680 h 737"/>
                <a:gd name="T56" fmla="*/ 623 w 907"/>
                <a:gd name="T57" fmla="*/ 624 h 737"/>
                <a:gd name="T58" fmla="*/ 737 w 907"/>
                <a:gd name="T59" fmla="*/ 624 h 737"/>
                <a:gd name="T60" fmla="*/ 737 w 907"/>
                <a:gd name="T61" fmla="*/ 567 h 737"/>
                <a:gd name="T62" fmla="*/ 794 w 907"/>
                <a:gd name="T63" fmla="*/ 567 h 737"/>
                <a:gd name="T64" fmla="*/ 794 w 907"/>
                <a:gd name="T65" fmla="*/ 510 h 737"/>
                <a:gd name="T66" fmla="*/ 850 w 907"/>
                <a:gd name="T67" fmla="*/ 510 h 737"/>
                <a:gd name="T68" fmla="*/ 850 w 907"/>
                <a:gd name="T69" fmla="*/ 454 h 737"/>
                <a:gd name="T70" fmla="*/ 907 w 907"/>
                <a:gd name="T71" fmla="*/ 454 h 737"/>
                <a:gd name="T72" fmla="*/ 907 w 907"/>
                <a:gd name="T73" fmla="*/ 340 h 737"/>
                <a:gd name="T74" fmla="*/ 850 w 907"/>
                <a:gd name="T75" fmla="*/ 340 h 737"/>
                <a:gd name="T76" fmla="*/ 850 w 907"/>
                <a:gd name="T77" fmla="*/ 22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737">
                  <a:moveTo>
                    <a:pt x="850" y="227"/>
                  </a:moveTo>
                  <a:lnTo>
                    <a:pt x="567" y="227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97" y="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567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680"/>
                  </a:lnTo>
                  <a:lnTo>
                    <a:pt x="283" y="680"/>
                  </a:lnTo>
                  <a:lnTo>
                    <a:pt x="283" y="737"/>
                  </a:lnTo>
                  <a:lnTo>
                    <a:pt x="453" y="737"/>
                  </a:lnTo>
                  <a:lnTo>
                    <a:pt x="453" y="680"/>
                  </a:lnTo>
                  <a:lnTo>
                    <a:pt x="623" y="680"/>
                  </a:lnTo>
                  <a:lnTo>
                    <a:pt x="623" y="624"/>
                  </a:lnTo>
                  <a:lnTo>
                    <a:pt x="737" y="624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510"/>
                  </a:lnTo>
                  <a:lnTo>
                    <a:pt x="850" y="510"/>
                  </a:lnTo>
                  <a:lnTo>
                    <a:pt x="850" y="454"/>
                  </a:lnTo>
                  <a:lnTo>
                    <a:pt x="907" y="454"/>
                  </a:lnTo>
                  <a:lnTo>
                    <a:pt x="907" y="340"/>
                  </a:lnTo>
                  <a:lnTo>
                    <a:pt x="850" y="340"/>
                  </a:lnTo>
                  <a:lnTo>
                    <a:pt x="850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22" name="Freeform 338"/>
            <p:cNvSpPr>
              <a:spLocks/>
            </p:cNvSpPr>
            <p:nvPr/>
          </p:nvSpPr>
          <p:spPr bwMode="auto">
            <a:xfrm>
              <a:off x="1947" y="800"/>
              <a:ext cx="453" cy="737"/>
            </a:xfrm>
            <a:custGeom>
              <a:avLst/>
              <a:gdLst>
                <a:gd name="T0" fmla="*/ 113 w 453"/>
                <a:gd name="T1" fmla="*/ 737 h 737"/>
                <a:gd name="T2" fmla="*/ 113 w 453"/>
                <a:gd name="T3" fmla="*/ 624 h 737"/>
                <a:gd name="T4" fmla="*/ 113 w 453"/>
                <a:gd name="T5" fmla="*/ 567 h 737"/>
                <a:gd name="T6" fmla="*/ 56 w 453"/>
                <a:gd name="T7" fmla="*/ 567 h 737"/>
                <a:gd name="T8" fmla="*/ 56 w 453"/>
                <a:gd name="T9" fmla="*/ 340 h 737"/>
                <a:gd name="T10" fmla="*/ 113 w 453"/>
                <a:gd name="T11" fmla="*/ 340 h 737"/>
                <a:gd name="T12" fmla="*/ 113 w 453"/>
                <a:gd name="T13" fmla="*/ 170 h 737"/>
                <a:gd name="T14" fmla="*/ 56 w 453"/>
                <a:gd name="T15" fmla="*/ 170 h 737"/>
                <a:gd name="T16" fmla="*/ 56 w 453"/>
                <a:gd name="T17" fmla="*/ 227 h 737"/>
                <a:gd name="T18" fmla="*/ 0 w 453"/>
                <a:gd name="T19" fmla="*/ 227 h 737"/>
                <a:gd name="T20" fmla="*/ 0 w 453"/>
                <a:gd name="T21" fmla="*/ 57 h 737"/>
                <a:gd name="T22" fmla="*/ 113 w 453"/>
                <a:gd name="T23" fmla="*/ 57 h 737"/>
                <a:gd name="T24" fmla="*/ 113 w 453"/>
                <a:gd name="T25" fmla="*/ 0 h 737"/>
                <a:gd name="T26" fmla="*/ 170 w 453"/>
                <a:gd name="T27" fmla="*/ 0 h 737"/>
                <a:gd name="T28" fmla="*/ 170 w 453"/>
                <a:gd name="T29" fmla="*/ 113 h 737"/>
                <a:gd name="T30" fmla="*/ 226 w 453"/>
                <a:gd name="T31" fmla="*/ 113 h 737"/>
                <a:gd name="T32" fmla="*/ 226 w 453"/>
                <a:gd name="T33" fmla="*/ 397 h 737"/>
                <a:gd name="T34" fmla="*/ 340 w 453"/>
                <a:gd name="T35" fmla="*/ 397 h 737"/>
                <a:gd name="T36" fmla="*/ 340 w 453"/>
                <a:gd name="T37" fmla="*/ 454 h 737"/>
                <a:gd name="T38" fmla="*/ 397 w 453"/>
                <a:gd name="T39" fmla="*/ 454 h 737"/>
                <a:gd name="T40" fmla="*/ 397 w 453"/>
                <a:gd name="T41" fmla="*/ 510 h 737"/>
                <a:gd name="T42" fmla="*/ 453 w 453"/>
                <a:gd name="T43" fmla="*/ 510 h 737"/>
                <a:gd name="T44" fmla="*/ 453 w 453"/>
                <a:gd name="T45" fmla="*/ 624 h 737"/>
                <a:gd name="T46" fmla="*/ 397 w 453"/>
                <a:gd name="T47" fmla="*/ 624 h 737"/>
                <a:gd name="T48" fmla="*/ 397 w 453"/>
                <a:gd name="T49" fmla="*/ 680 h 737"/>
                <a:gd name="T50" fmla="*/ 340 w 453"/>
                <a:gd name="T51" fmla="*/ 680 h 737"/>
                <a:gd name="T52" fmla="*/ 340 w 453"/>
                <a:gd name="T53" fmla="*/ 624 h 737"/>
                <a:gd name="T54" fmla="*/ 283 w 453"/>
                <a:gd name="T55" fmla="*/ 624 h 737"/>
                <a:gd name="T56" fmla="*/ 283 w 453"/>
                <a:gd name="T57" fmla="*/ 737 h 737"/>
                <a:gd name="T58" fmla="*/ 113 w 453"/>
                <a:gd name="T59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53" h="737">
                  <a:moveTo>
                    <a:pt x="113" y="737"/>
                  </a:moveTo>
                  <a:lnTo>
                    <a:pt x="113" y="624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226" y="113"/>
                  </a:lnTo>
                  <a:lnTo>
                    <a:pt x="226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397" y="454"/>
                  </a:lnTo>
                  <a:lnTo>
                    <a:pt x="397" y="510"/>
                  </a:lnTo>
                  <a:lnTo>
                    <a:pt x="453" y="510"/>
                  </a:lnTo>
                  <a:lnTo>
                    <a:pt x="453" y="624"/>
                  </a:lnTo>
                  <a:lnTo>
                    <a:pt x="397" y="624"/>
                  </a:lnTo>
                  <a:lnTo>
                    <a:pt x="397" y="680"/>
                  </a:lnTo>
                  <a:lnTo>
                    <a:pt x="340" y="680"/>
                  </a:lnTo>
                  <a:lnTo>
                    <a:pt x="340" y="624"/>
                  </a:lnTo>
                  <a:lnTo>
                    <a:pt x="283" y="624"/>
                  </a:lnTo>
                  <a:lnTo>
                    <a:pt x="283" y="737"/>
                  </a:lnTo>
                  <a:lnTo>
                    <a:pt x="113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23" name="Freeform 339"/>
            <p:cNvSpPr>
              <a:spLocks/>
            </p:cNvSpPr>
            <p:nvPr/>
          </p:nvSpPr>
          <p:spPr bwMode="auto">
            <a:xfrm>
              <a:off x="1720" y="290"/>
              <a:ext cx="340" cy="680"/>
            </a:xfrm>
            <a:custGeom>
              <a:avLst/>
              <a:gdLst>
                <a:gd name="T0" fmla="*/ 170 w 340"/>
                <a:gd name="T1" fmla="*/ 680 h 680"/>
                <a:gd name="T2" fmla="*/ 227 w 340"/>
                <a:gd name="T3" fmla="*/ 680 h 680"/>
                <a:gd name="T4" fmla="*/ 227 w 340"/>
                <a:gd name="T5" fmla="*/ 510 h 680"/>
                <a:gd name="T6" fmla="*/ 283 w 340"/>
                <a:gd name="T7" fmla="*/ 510 h 680"/>
                <a:gd name="T8" fmla="*/ 283 w 340"/>
                <a:gd name="T9" fmla="*/ 453 h 680"/>
                <a:gd name="T10" fmla="*/ 340 w 340"/>
                <a:gd name="T11" fmla="*/ 453 h 680"/>
                <a:gd name="T12" fmla="*/ 340 w 340"/>
                <a:gd name="T13" fmla="*/ 397 h 680"/>
                <a:gd name="T14" fmla="*/ 283 w 340"/>
                <a:gd name="T15" fmla="*/ 397 h 680"/>
                <a:gd name="T16" fmla="*/ 283 w 340"/>
                <a:gd name="T17" fmla="*/ 283 h 680"/>
                <a:gd name="T18" fmla="*/ 340 w 340"/>
                <a:gd name="T19" fmla="*/ 283 h 680"/>
                <a:gd name="T20" fmla="*/ 340 w 340"/>
                <a:gd name="T21" fmla="*/ 227 h 680"/>
                <a:gd name="T22" fmla="*/ 283 w 340"/>
                <a:gd name="T23" fmla="*/ 227 h 680"/>
                <a:gd name="T24" fmla="*/ 283 w 340"/>
                <a:gd name="T25" fmla="*/ 170 h 680"/>
                <a:gd name="T26" fmla="*/ 227 w 340"/>
                <a:gd name="T27" fmla="*/ 170 h 680"/>
                <a:gd name="T28" fmla="*/ 227 w 340"/>
                <a:gd name="T29" fmla="*/ 0 h 680"/>
                <a:gd name="T30" fmla="*/ 170 w 340"/>
                <a:gd name="T31" fmla="*/ 0 h 680"/>
                <a:gd name="T32" fmla="*/ 170 w 340"/>
                <a:gd name="T33" fmla="*/ 227 h 680"/>
                <a:gd name="T34" fmla="*/ 113 w 340"/>
                <a:gd name="T35" fmla="*/ 227 h 680"/>
                <a:gd name="T36" fmla="*/ 113 w 340"/>
                <a:gd name="T37" fmla="*/ 170 h 680"/>
                <a:gd name="T38" fmla="*/ 0 w 340"/>
                <a:gd name="T39" fmla="*/ 170 h 680"/>
                <a:gd name="T40" fmla="*/ 0 w 340"/>
                <a:gd name="T41" fmla="*/ 397 h 680"/>
                <a:gd name="T42" fmla="*/ 57 w 340"/>
                <a:gd name="T43" fmla="*/ 397 h 680"/>
                <a:gd name="T44" fmla="*/ 57 w 340"/>
                <a:gd name="T45" fmla="*/ 567 h 680"/>
                <a:gd name="T46" fmla="*/ 113 w 340"/>
                <a:gd name="T47" fmla="*/ 567 h 680"/>
                <a:gd name="T48" fmla="*/ 113 w 340"/>
                <a:gd name="T49" fmla="*/ 623 h 680"/>
                <a:gd name="T50" fmla="*/ 170 w 340"/>
                <a:gd name="T51" fmla="*/ 623 h 680"/>
                <a:gd name="T52" fmla="*/ 170 w 340"/>
                <a:gd name="T53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0" h="680">
                  <a:moveTo>
                    <a:pt x="170" y="680"/>
                  </a:moveTo>
                  <a:lnTo>
                    <a:pt x="227" y="680"/>
                  </a:lnTo>
                  <a:lnTo>
                    <a:pt x="227" y="510"/>
                  </a:lnTo>
                  <a:lnTo>
                    <a:pt x="283" y="510"/>
                  </a:lnTo>
                  <a:lnTo>
                    <a:pt x="283" y="453"/>
                  </a:lnTo>
                  <a:lnTo>
                    <a:pt x="340" y="453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623"/>
                  </a:lnTo>
                  <a:lnTo>
                    <a:pt x="170" y="623"/>
                  </a:lnTo>
                  <a:lnTo>
                    <a:pt x="170" y="68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24" name="Rectangle 340"/>
            <p:cNvSpPr>
              <a:spLocks noChangeArrowheads="1"/>
            </p:cNvSpPr>
            <p:nvPr/>
          </p:nvSpPr>
          <p:spPr bwMode="auto">
            <a:xfrm>
              <a:off x="2003" y="346"/>
              <a:ext cx="57" cy="11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25" name="Freeform 341"/>
            <p:cNvSpPr>
              <a:spLocks/>
            </p:cNvSpPr>
            <p:nvPr/>
          </p:nvSpPr>
          <p:spPr bwMode="auto">
            <a:xfrm>
              <a:off x="2060" y="120"/>
              <a:ext cx="170" cy="226"/>
            </a:xfrm>
            <a:custGeom>
              <a:avLst/>
              <a:gdLst>
                <a:gd name="T0" fmla="*/ 0 w 170"/>
                <a:gd name="T1" fmla="*/ 56 h 226"/>
                <a:gd name="T2" fmla="*/ 57 w 170"/>
                <a:gd name="T3" fmla="*/ 56 h 226"/>
                <a:gd name="T4" fmla="*/ 57 w 170"/>
                <a:gd name="T5" fmla="*/ 0 h 226"/>
                <a:gd name="T6" fmla="*/ 170 w 170"/>
                <a:gd name="T7" fmla="*/ 0 h 226"/>
                <a:gd name="T8" fmla="*/ 170 w 170"/>
                <a:gd name="T9" fmla="*/ 170 h 226"/>
                <a:gd name="T10" fmla="*/ 113 w 170"/>
                <a:gd name="T11" fmla="*/ 170 h 226"/>
                <a:gd name="T12" fmla="*/ 113 w 170"/>
                <a:gd name="T13" fmla="*/ 226 h 226"/>
                <a:gd name="T14" fmla="*/ 0 w 170"/>
                <a:gd name="T15" fmla="*/ 226 h 226"/>
                <a:gd name="T16" fmla="*/ 0 w 170"/>
                <a:gd name="T17" fmla="*/ 5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26">
                  <a:moveTo>
                    <a:pt x="0" y="56"/>
                  </a:moveTo>
                  <a:lnTo>
                    <a:pt x="57" y="56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26" name="Freeform 342"/>
            <p:cNvSpPr>
              <a:spLocks/>
            </p:cNvSpPr>
            <p:nvPr/>
          </p:nvSpPr>
          <p:spPr bwMode="auto">
            <a:xfrm>
              <a:off x="302" y="2047"/>
              <a:ext cx="454" cy="681"/>
            </a:xfrm>
            <a:custGeom>
              <a:avLst/>
              <a:gdLst>
                <a:gd name="T0" fmla="*/ 227 w 454"/>
                <a:gd name="T1" fmla="*/ 681 h 681"/>
                <a:gd name="T2" fmla="*/ 114 w 454"/>
                <a:gd name="T3" fmla="*/ 681 h 681"/>
                <a:gd name="T4" fmla="*/ 114 w 454"/>
                <a:gd name="T5" fmla="*/ 624 h 681"/>
                <a:gd name="T6" fmla="*/ 57 w 454"/>
                <a:gd name="T7" fmla="*/ 624 h 681"/>
                <a:gd name="T8" fmla="*/ 57 w 454"/>
                <a:gd name="T9" fmla="*/ 567 h 681"/>
                <a:gd name="T10" fmla="*/ 0 w 454"/>
                <a:gd name="T11" fmla="*/ 567 h 681"/>
                <a:gd name="T12" fmla="*/ 0 w 454"/>
                <a:gd name="T13" fmla="*/ 511 h 681"/>
                <a:gd name="T14" fmla="*/ 57 w 454"/>
                <a:gd name="T15" fmla="*/ 511 h 681"/>
                <a:gd name="T16" fmla="*/ 57 w 454"/>
                <a:gd name="T17" fmla="*/ 454 h 681"/>
                <a:gd name="T18" fmla="*/ 114 w 454"/>
                <a:gd name="T19" fmla="*/ 454 h 681"/>
                <a:gd name="T20" fmla="*/ 114 w 454"/>
                <a:gd name="T21" fmla="*/ 284 h 681"/>
                <a:gd name="T22" fmla="*/ 170 w 454"/>
                <a:gd name="T23" fmla="*/ 284 h 681"/>
                <a:gd name="T24" fmla="*/ 170 w 454"/>
                <a:gd name="T25" fmla="*/ 227 h 681"/>
                <a:gd name="T26" fmla="*/ 284 w 454"/>
                <a:gd name="T27" fmla="*/ 227 h 681"/>
                <a:gd name="T28" fmla="*/ 284 w 454"/>
                <a:gd name="T29" fmla="*/ 171 h 681"/>
                <a:gd name="T30" fmla="*/ 397 w 454"/>
                <a:gd name="T31" fmla="*/ 171 h 681"/>
                <a:gd name="T32" fmla="*/ 397 w 454"/>
                <a:gd name="T33" fmla="*/ 57 h 681"/>
                <a:gd name="T34" fmla="*/ 397 w 454"/>
                <a:gd name="T35" fmla="*/ 0 h 681"/>
                <a:gd name="T36" fmla="*/ 454 w 454"/>
                <a:gd name="T37" fmla="*/ 0 h 681"/>
                <a:gd name="T38" fmla="*/ 454 w 454"/>
                <a:gd name="T39" fmla="*/ 227 h 681"/>
                <a:gd name="T40" fmla="*/ 397 w 454"/>
                <a:gd name="T41" fmla="*/ 227 h 681"/>
                <a:gd name="T42" fmla="*/ 397 w 454"/>
                <a:gd name="T43" fmla="*/ 341 h 681"/>
                <a:gd name="T44" fmla="*/ 284 w 454"/>
                <a:gd name="T45" fmla="*/ 341 h 681"/>
                <a:gd name="T46" fmla="*/ 284 w 454"/>
                <a:gd name="T47" fmla="*/ 454 h 681"/>
                <a:gd name="T48" fmla="*/ 227 w 454"/>
                <a:gd name="T49" fmla="*/ 454 h 681"/>
                <a:gd name="T50" fmla="*/ 227 w 454"/>
                <a:gd name="T51" fmla="*/ 511 h 681"/>
                <a:gd name="T52" fmla="*/ 284 w 454"/>
                <a:gd name="T53" fmla="*/ 511 h 681"/>
                <a:gd name="T54" fmla="*/ 284 w 454"/>
                <a:gd name="T55" fmla="*/ 567 h 681"/>
                <a:gd name="T56" fmla="*/ 227 w 454"/>
                <a:gd name="T57" fmla="*/ 567 h 681"/>
                <a:gd name="T58" fmla="*/ 227 w 454"/>
                <a:gd name="T59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54" h="681">
                  <a:moveTo>
                    <a:pt x="227" y="681"/>
                  </a:moveTo>
                  <a:lnTo>
                    <a:pt x="114" y="681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114" y="454"/>
                  </a:lnTo>
                  <a:lnTo>
                    <a:pt x="114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171"/>
                  </a:lnTo>
                  <a:lnTo>
                    <a:pt x="397" y="171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341"/>
                  </a:lnTo>
                  <a:lnTo>
                    <a:pt x="284" y="341"/>
                  </a:lnTo>
                  <a:lnTo>
                    <a:pt x="284" y="454"/>
                  </a:lnTo>
                  <a:lnTo>
                    <a:pt x="227" y="454"/>
                  </a:lnTo>
                  <a:lnTo>
                    <a:pt x="227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68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27" name="Freeform 343"/>
            <p:cNvSpPr>
              <a:spLocks/>
            </p:cNvSpPr>
            <p:nvPr/>
          </p:nvSpPr>
          <p:spPr bwMode="auto">
            <a:xfrm>
              <a:off x="813" y="1934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56 w 113"/>
                <a:gd name="T3" fmla="*/ 0 h 170"/>
                <a:gd name="T4" fmla="*/ 56 w 113"/>
                <a:gd name="T5" fmla="*/ 57 h 170"/>
                <a:gd name="T6" fmla="*/ 0 w 113"/>
                <a:gd name="T7" fmla="*/ 57 h 170"/>
                <a:gd name="T8" fmla="*/ 0 w 113"/>
                <a:gd name="T9" fmla="*/ 170 h 170"/>
                <a:gd name="T10" fmla="*/ 56 w 113"/>
                <a:gd name="T11" fmla="*/ 170 h 170"/>
                <a:gd name="T12" fmla="*/ 56 w 113"/>
                <a:gd name="T13" fmla="*/ 113 h 170"/>
                <a:gd name="T14" fmla="*/ 113 w 113"/>
                <a:gd name="T15" fmla="*/ 113 h 170"/>
                <a:gd name="T16" fmla="*/ 113 w 113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28" name="Freeform 344"/>
            <p:cNvSpPr>
              <a:spLocks/>
            </p:cNvSpPr>
            <p:nvPr/>
          </p:nvSpPr>
          <p:spPr bwMode="auto">
            <a:xfrm>
              <a:off x="813" y="1707"/>
              <a:ext cx="397" cy="340"/>
            </a:xfrm>
            <a:custGeom>
              <a:avLst/>
              <a:gdLst>
                <a:gd name="T0" fmla="*/ 0 w 397"/>
                <a:gd name="T1" fmla="*/ 170 h 340"/>
                <a:gd name="T2" fmla="*/ 113 w 397"/>
                <a:gd name="T3" fmla="*/ 170 h 340"/>
                <a:gd name="T4" fmla="*/ 113 w 397"/>
                <a:gd name="T5" fmla="*/ 227 h 340"/>
                <a:gd name="T6" fmla="*/ 170 w 397"/>
                <a:gd name="T7" fmla="*/ 227 h 340"/>
                <a:gd name="T8" fmla="*/ 170 w 397"/>
                <a:gd name="T9" fmla="*/ 340 h 340"/>
                <a:gd name="T10" fmla="*/ 226 w 397"/>
                <a:gd name="T11" fmla="*/ 340 h 340"/>
                <a:gd name="T12" fmla="*/ 226 w 397"/>
                <a:gd name="T13" fmla="*/ 284 h 340"/>
                <a:gd name="T14" fmla="*/ 283 w 397"/>
                <a:gd name="T15" fmla="*/ 284 h 340"/>
                <a:gd name="T16" fmla="*/ 283 w 397"/>
                <a:gd name="T17" fmla="*/ 227 h 340"/>
                <a:gd name="T18" fmla="*/ 397 w 397"/>
                <a:gd name="T19" fmla="*/ 227 h 340"/>
                <a:gd name="T20" fmla="*/ 397 w 397"/>
                <a:gd name="T21" fmla="*/ 57 h 340"/>
                <a:gd name="T22" fmla="*/ 283 w 397"/>
                <a:gd name="T23" fmla="*/ 57 h 340"/>
                <a:gd name="T24" fmla="*/ 283 w 397"/>
                <a:gd name="T25" fmla="*/ 114 h 340"/>
                <a:gd name="T26" fmla="*/ 226 w 397"/>
                <a:gd name="T27" fmla="*/ 114 h 340"/>
                <a:gd name="T28" fmla="*/ 226 w 397"/>
                <a:gd name="T29" fmla="*/ 57 h 340"/>
                <a:gd name="T30" fmla="*/ 170 w 397"/>
                <a:gd name="T31" fmla="*/ 57 h 340"/>
                <a:gd name="T32" fmla="*/ 170 w 397"/>
                <a:gd name="T33" fmla="*/ 0 h 340"/>
                <a:gd name="T34" fmla="*/ 56 w 397"/>
                <a:gd name="T35" fmla="*/ 0 h 340"/>
                <a:gd name="T36" fmla="*/ 56 w 397"/>
                <a:gd name="T37" fmla="*/ 57 h 340"/>
                <a:gd name="T38" fmla="*/ 0 w 397"/>
                <a:gd name="T39" fmla="*/ 57 h 340"/>
                <a:gd name="T40" fmla="*/ 0 w 397"/>
                <a:gd name="T41" fmla="*/ 17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340">
                  <a:moveTo>
                    <a:pt x="0" y="170"/>
                  </a:moveTo>
                  <a:lnTo>
                    <a:pt x="113" y="170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340"/>
                  </a:lnTo>
                  <a:lnTo>
                    <a:pt x="226" y="340"/>
                  </a:lnTo>
                  <a:lnTo>
                    <a:pt x="226" y="284"/>
                  </a:lnTo>
                  <a:lnTo>
                    <a:pt x="283" y="284"/>
                  </a:lnTo>
                  <a:lnTo>
                    <a:pt x="283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226" y="114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30" name="Freeform 346"/>
            <p:cNvSpPr>
              <a:spLocks/>
            </p:cNvSpPr>
            <p:nvPr/>
          </p:nvSpPr>
          <p:spPr bwMode="auto">
            <a:xfrm>
              <a:off x="2287" y="4796"/>
              <a:ext cx="340" cy="370"/>
            </a:xfrm>
            <a:custGeom>
              <a:avLst/>
              <a:gdLst>
                <a:gd name="T0" fmla="*/ 283 w 340"/>
                <a:gd name="T1" fmla="*/ 0 h 369"/>
                <a:gd name="T2" fmla="*/ 198 w 340"/>
                <a:gd name="T3" fmla="*/ 114 h 369"/>
                <a:gd name="T4" fmla="*/ 85 w 340"/>
                <a:gd name="T5" fmla="*/ 142 h 369"/>
                <a:gd name="T6" fmla="*/ 0 w 340"/>
                <a:gd name="T7" fmla="*/ 227 h 369"/>
                <a:gd name="T8" fmla="*/ 56 w 340"/>
                <a:gd name="T9" fmla="*/ 369 h 369"/>
                <a:gd name="T10" fmla="*/ 170 w 340"/>
                <a:gd name="T11" fmla="*/ 341 h 369"/>
                <a:gd name="T12" fmla="*/ 226 w 340"/>
                <a:gd name="T13" fmla="*/ 312 h 369"/>
                <a:gd name="T14" fmla="*/ 311 w 340"/>
                <a:gd name="T15" fmla="*/ 142 h 369"/>
                <a:gd name="T16" fmla="*/ 340 w 340"/>
                <a:gd name="T17" fmla="*/ 86 h 369"/>
                <a:gd name="T18" fmla="*/ 340 w 340"/>
                <a:gd name="T19" fmla="*/ 29 h 369"/>
                <a:gd name="T20" fmla="*/ 283 w 340"/>
                <a:gd name="T21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69">
                  <a:moveTo>
                    <a:pt x="283" y="0"/>
                  </a:moveTo>
                  <a:lnTo>
                    <a:pt x="198" y="114"/>
                  </a:lnTo>
                  <a:lnTo>
                    <a:pt x="85" y="142"/>
                  </a:lnTo>
                  <a:lnTo>
                    <a:pt x="0" y="227"/>
                  </a:lnTo>
                  <a:lnTo>
                    <a:pt x="56" y="369"/>
                  </a:lnTo>
                  <a:lnTo>
                    <a:pt x="170" y="341"/>
                  </a:lnTo>
                  <a:lnTo>
                    <a:pt x="226" y="312"/>
                  </a:lnTo>
                  <a:lnTo>
                    <a:pt x="311" y="142"/>
                  </a:lnTo>
                  <a:lnTo>
                    <a:pt x="340" y="86"/>
                  </a:lnTo>
                  <a:lnTo>
                    <a:pt x="340" y="29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32" name="Freeform 348"/>
            <p:cNvSpPr>
              <a:spLocks/>
            </p:cNvSpPr>
            <p:nvPr/>
          </p:nvSpPr>
          <p:spPr bwMode="auto">
            <a:xfrm>
              <a:off x="2287" y="4769"/>
              <a:ext cx="340" cy="397"/>
            </a:xfrm>
            <a:custGeom>
              <a:avLst/>
              <a:gdLst>
                <a:gd name="T0" fmla="*/ 340 w 340"/>
                <a:gd name="T1" fmla="*/ 0 h 397"/>
                <a:gd name="T2" fmla="*/ 340 w 340"/>
                <a:gd name="T3" fmla="*/ 170 h 397"/>
                <a:gd name="T4" fmla="*/ 283 w 340"/>
                <a:gd name="T5" fmla="*/ 170 h 397"/>
                <a:gd name="T6" fmla="*/ 283 w 340"/>
                <a:gd name="T7" fmla="*/ 340 h 397"/>
                <a:gd name="T8" fmla="*/ 227 w 340"/>
                <a:gd name="T9" fmla="*/ 340 h 397"/>
                <a:gd name="T10" fmla="*/ 227 w 340"/>
                <a:gd name="T11" fmla="*/ 397 h 397"/>
                <a:gd name="T12" fmla="*/ 0 w 340"/>
                <a:gd name="T13" fmla="*/ 397 h 397"/>
                <a:gd name="T14" fmla="*/ 0 w 340"/>
                <a:gd name="T15" fmla="*/ 227 h 397"/>
                <a:gd name="T16" fmla="*/ 0 w 340"/>
                <a:gd name="T17" fmla="*/ 170 h 397"/>
                <a:gd name="T18" fmla="*/ 170 w 340"/>
                <a:gd name="T19" fmla="*/ 170 h 397"/>
                <a:gd name="T20" fmla="*/ 170 w 340"/>
                <a:gd name="T21" fmla="*/ 114 h 397"/>
                <a:gd name="T22" fmla="*/ 227 w 340"/>
                <a:gd name="T23" fmla="*/ 114 h 397"/>
                <a:gd name="T24" fmla="*/ 227 w 340"/>
                <a:gd name="T25" fmla="*/ 0 h 397"/>
                <a:gd name="T26" fmla="*/ 340 w 340"/>
                <a:gd name="T2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0" h="397">
                  <a:moveTo>
                    <a:pt x="340" y="0"/>
                  </a:moveTo>
                  <a:lnTo>
                    <a:pt x="340" y="170"/>
                  </a:lnTo>
                  <a:lnTo>
                    <a:pt x="283" y="170"/>
                  </a:lnTo>
                  <a:lnTo>
                    <a:pt x="283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5612A381-1628-462B-865F-EA89A16096B3}"/>
              </a:ext>
            </a:extLst>
          </p:cNvPr>
          <p:cNvSpPr txBox="1"/>
          <p:nvPr/>
        </p:nvSpPr>
        <p:spPr>
          <a:xfrm>
            <a:off x="3712495" y="10723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鹿児島県</a:t>
            </a:r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AD1B9749-869F-4D7A-B522-3317924D01C7}"/>
              </a:ext>
            </a:extLst>
          </p:cNvPr>
          <p:cNvSpPr txBox="1"/>
          <p:nvPr/>
        </p:nvSpPr>
        <p:spPr>
          <a:xfrm>
            <a:off x="3677217" y="529537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30" name="直線コネクタ 129">
            <a:extLst>
              <a:ext uri="{FF2B5EF4-FFF2-40B4-BE49-F238E27FC236}">
                <a16:creationId xmlns:a16="http://schemas.microsoft.com/office/drawing/2014/main" id="{270CCEFD-49B7-4D2D-A233-68ACEB058B67}"/>
              </a:ext>
            </a:extLst>
          </p:cNvPr>
          <p:cNvCxnSpPr/>
          <p:nvPr/>
        </p:nvCxnSpPr>
        <p:spPr>
          <a:xfrm>
            <a:off x="3704106" y="457501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2E06763F-F2E0-4BA2-89D2-D8CDE4893EE5}"/>
              </a:ext>
            </a:extLst>
          </p:cNvPr>
          <p:cNvGrpSpPr/>
          <p:nvPr/>
        </p:nvGrpSpPr>
        <p:grpSpPr>
          <a:xfrm>
            <a:off x="680553" y="4151690"/>
            <a:ext cx="720000" cy="430244"/>
            <a:chOff x="6555416" y="4900731"/>
            <a:chExt cx="720000" cy="378515"/>
          </a:xfrm>
        </p:grpSpPr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C4DCB6C1-DDD9-4EB7-8120-2D7CD96692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十島村</a:t>
              </a:r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EFAB883E-8F0B-4E9B-AC86-1DE7E9D9B40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DF8E5D23-04A4-4177-A747-D811A161A9AE}"/>
              </a:ext>
            </a:extLst>
          </p:cNvPr>
          <p:cNvGrpSpPr/>
          <p:nvPr/>
        </p:nvGrpSpPr>
        <p:grpSpPr>
          <a:xfrm>
            <a:off x="1541613" y="814130"/>
            <a:ext cx="720000" cy="430244"/>
            <a:chOff x="6555416" y="4900731"/>
            <a:chExt cx="720000" cy="378515"/>
          </a:xfrm>
        </p:grpSpPr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9A4FE641-30FC-4C00-8423-5F205D28F25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長島町</a:t>
              </a:r>
            </a:p>
          </p:txBody>
        </p:sp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A84B94A8-691C-4F1D-8870-2710CB4F2D9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8922FCE9-E6CC-4C4F-8385-9C9F8C13A276}"/>
              </a:ext>
            </a:extLst>
          </p:cNvPr>
          <p:cNvGrpSpPr/>
          <p:nvPr/>
        </p:nvGrpSpPr>
        <p:grpSpPr>
          <a:xfrm>
            <a:off x="1633053" y="1469450"/>
            <a:ext cx="720000" cy="430244"/>
            <a:chOff x="6555416" y="4900731"/>
            <a:chExt cx="720000" cy="378515"/>
          </a:xfrm>
        </p:grpSpPr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E04788F8-CFC2-47C3-A6D1-AD5DCC50DF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阿久根市</a:t>
              </a: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F577FFFF-D492-4D55-ACDC-0E8EC5E746A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38FD3479-25A1-4E94-8028-50E3A90FD601}"/>
              </a:ext>
            </a:extLst>
          </p:cNvPr>
          <p:cNvGrpSpPr/>
          <p:nvPr/>
        </p:nvGrpSpPr>
        <p:grpSpPr>
          <a:xfrm>
            <a:off x="2555073" y="1202750"/>
            <a:ext cx="720000" cy="430244"/>
            <a:chOff x="6555416" y="4900731"/>
            <a:chExt cx="720000" cy="378515"/>
          </a:xfrm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2302E427-CEFB-493B-BCE1-4BB1948A1AD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出水市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643244A9-217F-443B-83C0-4A7875D2632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00A0E842-39E6-40F4-BAFA-B841ECA4D205}"/>
              </a:ext>
            </a:extLst>
          </p:cNvPr>
          <p:cNvGrpSpPr/>
          <p:nvPr/>
        </p:nvGrpSpPr>
        <p:grpSpPr>
          <a:xfrm>
            <a:off x="3393273" y="1202750"/>
            <a:ext cx="720000" cy="430244"/>
            <a:chOff x="6555416" y="4900731"/>
            <a:chExt cx="720000" cy="378515"/>
          </a:xfrm>
        </p:grpSpPr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65E271F6-8C56-4270-9446-CDD991ABF13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伊佐市</a:t>
              </a: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036DA953-7760-4CC8-A9FB-60D97516E51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12B0C9DD-D2AF-40F5-B13B-F5075D1449D9}"/>
              </a:ext>
            </a:extLst>
          </p:cNvPr>
          <p:cNvGrpSpPr/>
          <p:nvPr/>
        </p:nvGrpSpPr>
        <p:grpSpPr>
          <a:xfrm>
            <a:off x="2890353" y="1751390"/>
            <a:ext cx="720000" cy="430244"/>
            <a:chOff x="6555416" y="4900731"/>
            <a:chExt cx="720000" cy="378515"/>
          </a:xfrm>
        </p:grpSpPr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AB6C2D94-58B0-4C96-ACBD-C261B7AD539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さつま町</a:t>
              </a:r>
            </a:p>
          </p:txBody>
        </p: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D6901B79-79B6-45CB-A572-63E60A62863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419C67E6-5A95-45CC-BEC7-54DD38252028}"/>
              </a:ext>
            </a:extLst>
          </p:cNvPr>
          <p:cNvGrpSpPr/>
          <p:nvPr/>
        </p:nvGrpSpPr>
        <p:grpSpPr>
          <a:xfrm>
            <a:off x="3858093" y="1751390"/>
            <a:ext cx="720000" cy="430244"/>
            <a:chOff x="6555416" y="4900731"/>
            <a:chExt cx="720000" cy="378515"/>
          </a:xfrm>
        </p:grpSpPr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5DF6057C-1467-493D-82A8-B6832E0B033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湧水町</a:t>
              </a:r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6CC9D2CE-6950-4277-94BE-9B1B8ACC9A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00F9D12C-ADF7-46B5-9294-76A34CA8F492}"/>
              </a:ext>
            </a:extLst>
          </p:cNvPr>
          <p:cNvGrpSpPr/>
          <p:nvPr/>
        </p:nvGrpSpPr>
        <p:grpSpPr>
          <a:xfrm>
            <a:off x="2387433" y="2239070"/>
            <a:ext cx="720000" cy="430244"/>
            <a:chOff x="6555416" y="4900731"/>
            <a:chExt cx="720000" cy="378515"/>
          </a:xfrm>
        </p:grpSpPr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F7CCED57-AAE5-4A3A-AE69-67CDFBD5766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薩摩川内市</a:t>
              </a:r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ED322FA8-CFDC-485A-8204-9901441AAC8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82DA5B65-0D1A-4D22-8084-48845BF961E7}"/>
              </a:ext>
            </a:extLst>
          </p:cNvPr>
          <p:cNvGrpSpPr/>
          <p:nvPr/>
        </p:nvGrpSpPr>
        <p:grpSpPr>
          <a:xfrm>
            <a:off x="3332313" y="2490530"/>
            <a:ext cx="720000" cy="430244"/>
            <a:chOff x="6555416" y="4900731"/>
            <a:chExt cx="720000" cy="378515"/>
          </a:xfrm>
        </p:grpSpPr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638297BC-EA26-4B06-B9A2-9AC2F17C688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姶良市</a:t>
              </a:r>
            </a:p>
          </p:txBody>
        </p:sp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6F86536D-499B-4BCA-ADA7-E8434311007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09A7188E-6A86-49D6-88C4-6FDFBFE56716}"/>
              </a:ext>
            </a:extLst>
          </p:cNvPr>
          <p:cNvGrpSpPr/>
          <p:nvPr/>
        </p:nvGrpSpPr>
        <p:grpSpPr>
          <a:xfrm>
            <a:off x="4132413" y="2307650"/>
            <a:ext cx="720000" cy="430244"/>
            <a:chOff x="6555416" y="4900731"/>
            <a:chExt cx="720000" cy="378515"/>
          </a:xfrm>
        </p:grpSpPr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718BC8BF-0E3B-4ACD-92CA-7624716965F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霧島市</a:t>
              </a:r>
            </a:p>
          </p:txBody>
        </p:sp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4A747E2A-4E9E-4587-A1D2-BA34A4C9DB3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A968216C-BB7C-4F19-9727-50B5F8D3D4D8}"/>
              </a:ext>
            </a:extLst>
          </p:cNvPr>
          <p:cNvGrpSpPr/>
          <p:nvPr/>
        </p:nvGrpSpPr>
        <p:grpSpPr>
          <a:xfrm>
            <a:off x="4902033" y="3008690"/>
            <a:ext cx="720000" cy="430244"/>
            <a:chOff x="6555416" y="4900731"/>
            <a:chExt cx="720000" cy="378515"/>
          </a:xfrm>
        </p:grpSpPr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81ED5D14-40D7-468E-AC83-022D83B6E2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曽於市</a:t>
              </a:r>
            </a:p>
          </p:txBody>
        </p:sp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BF5C7E4E-045D-4D1A-A7F9-295B893AD3F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F8B6472D-0AA0-40F0-9059-92D1E640C7FA}"/>
              </a:ext>
            </a:extLst>
          </p:cNvPr>
          <p:cNvGrpSpPr/>
          <p:nvPr/>
        </p:nvGrpSpPr>
        <p:grpSpPr>
          <a:xfrm>
            <a:off x="3499953" y="3343970"/>
            <a:ext cx="720000" cy="430244"/>
            <a:chOff x="6555416" y="4900731"/>
            <a:chExt cx="720000" cy="378515"/>
          </a:xfrm>
        </p:grpSpPr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2C5DF132-EF96-4CE2-BF93-36A486B2AAB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鹿児島市</a:t>
              </a:r>
            </a:p>
          </p:txBody>
        </p:sp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E2DDA48A-3912-44D2-882D-3471C79743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7BA5B989-5443-49F0-A450-4D2E2F40B76E}"/>
              </a:ext>
            </a:extLst>
          </p:cNvPr>
          <p:cNvGrpSpPr/>
          <p:nvPr/>
        </p:nvGrpSpPr>
        <p:grpSpPr>
          <a:xfrm>
            <a:off x="2562693" y="3343970"/>
            <a:ext cx="720000" cy="430244"/>
            <a:chOff x="6555416" y="4900731"/>
            <a:chExt cx="720000" cy="378515"/>
          </a:xfrm>
        </p:grpSpPr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9438E9A3-D5CB-46A2-9B43-BE68647BFB3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日置市</a:t>
              </a:r>
            </a:p>
          </p:txBody>
        </p:sp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8023A8E2-C362-4977-8E90-F84D62D11F1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68D08BB1-49E7-44DF-A0CF-43E636A4ADEF}"/>
              </a:ext>
            </a:extLst>
          </p:cNvPr>
          <p:cNvGrpSpPr/>
          <p:nvPr/>
        </p:nvGrpSpPr>
        <p:grpSpPr>
          <a:xfrm>
            <a:off x="5374473" y="3511610"/>
            <a:ext cx="720000" cy="430244"/>
            <a:chOff x="6555416" y="4900731"/>
            <a:chExt cx="720000" cy="378515"/>
          </a:xfrm>
        </p:grpSpPr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89A563DE-EF22-4CEF-ADEA-5DB619D4167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志布志市</a:t>
              </a:r>
            </a:p>
          </p:txBody>
        </p:sp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4E994536-6DD6-4586-B7D7-67607BDDC6D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5EEA3C3B-B7F3-4724-9566-8B78A3FA91F2}"/>
              </a:ext>
            </a:extLst>
          </p:cNvPr>
          <p:cNvGrpSpPr/>
          <p:nvPr/>
        </p:nvGrpSpPr>
        <p:grpSpPr>
          <a:xfrm>
            <a:off x="5039193" y="3961190"/>
            <a:ext cx="720000" cy="430244"/>
            <a:chOff x="6555416" y="4900731"/>
            <a:chExt cx="720000" cy="378515"/>
          </a:xfrm>
        </p:grpSpPr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F52091C0-95FF-4EDE-936D-0D93EBA587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大崎町</a:t>
              </a:r>
            </a:p>
          </p:txBody>
        </p:sp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252A6312-FCD3-46FD-BEA1-BC98EEA138C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DC797B25-F2E5-4C39-A4C4-3556669BA5C9}"/>
              </a:ext>
            </a:extLst>
          </p:cNvPr>
          <p:cNvGrpSpPr/>
          <p:nvPr/>
        </p:nvGrpSpPr>
        <p:grpSpPr>
          <a:xfrm>
            <a:off x="5039193" y="4433630"/>
            <a:ext cx="720000" cy="430244"/>
            <a:chOff x="6555416" y="4900731"/>
            <a:chExt cx="720000" cy="378515"/>
          </a:xfrm>
        </p:grpSpPr>
        <p:sp>
          <p:nvSpPr>
            <p:cNvPr id="180" name="四角形: 上の 2 つの角を丸める 179">
              <a:extLst>
                <a:ext uri="{FF2B5EF4-FFF2-40B4-BE49-F238E27FC236}">
                  <a16:creationId xmlns:a16="http://schemas.microsoft.com/office/drawing/2014/main" id="{6CEF62B8-6944-4E6B-8F5B-C693625FDA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東串良町</a:t>
              </a:r>
            </a:p>
          </p:txBody>
        </p:sp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6DD5A2B1-9EC2-44A6-B5D6-642E912C33B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27F2E831-4D9C-42AD-A47F-5928D73BCADF}"/>
              </a:ext>
            </a:extLst>
          </p:cNvPr>
          <p:cNvGrpSpPr/>
          <p:nvPr/>
        </p:nvGrpSpPr>
        <p:grpSpPr>
          <a:xfrm>
            <a:off x="5039193" y="4898450"/>
            <a:ext cx="720000" cy="430244"/>
            <a:chOff x="6555416" y="4900731"/>
            <a:chExt cx="720000" cy="378515"/>
          </a:xfrm>
        </p:grpSpPr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1EDBB8F2-4C34-418E-A7F5-FEF3868DC7D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肝付町</a:t>
              </a:r>
            </a:p>
          </p:txBody>
        </p:sp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88AF8237-12F4-4FB7-A6D9-E6FAEC0452D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4E5F0516-3907-41B2-B1CA-9ED4B9ED99EB}"/>
              </a:ext>
            </a:extLst>
          </p:cNvPr>
          <p:cNvGrpSpPr/>
          <p:nvPr/>
        </p:nvGrpSpPr>
        <p:grpSpPr>
          <a:xfrm>
            <a:off x="3743793" y="3839270"/>
            <a:ext cx="720000" cy="430244"/>
            <a:chOff x="6555416" y="4900731"/>
            <a:chExt cx="720000" cy="378515"/>
          </a:xfrm>
        </p:grpSpPr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211B03C1-6F66-40CE-8A19-96E0FBE113C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垂水市</a:t>
              </a:r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B2EC07F3-2D55-4902-BF2C-B57C0565177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7AA5717C-B961-4B0A-84FE-3514606E3396}"/>
              </a:ext>
            </a:extLst>
          </p:cNvPr>
          <p:cNvGrpSpPr/>
          <p:nvPr/>
        </p:nvGrpSpPr>
        <p:grpSpPr>
          <a:xfrm>
            <a:off x="4223853" y="4311710"/>
            <a:ext cx="720000" cy="430244"/>
            <a:chOff x="6555416" y="4900731"/>
            <a:chExt cx="720000" cy="378515"/>
          </a:xfrm>
        </p:grpSpPr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8ABC4C41-A9EB-4239-8C31-AC6E7980451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鹿屋市</a:t>
              </a:r>
            </a:p>
          </p:txBody>
        </p:sp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B0C70198-1F69-4C9D-8BF0-24FEE8C961D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53E126F1-961D-49D2-B5E3-63F4DADE1C00}"/>
              </a:ext>
            </a:extLst>
          </p:cNvPr>
          <p:cNvGrpSpPr/>
          <p:nvPr/>
        </p:nvGrpSpPr>
        <p:grpSpPr>
          <a:xfrm>
            <a:off x="4261953" y="4898450"/>
            <a:ext cx="720000" cy="430244"/>
            <a:chOff x="6555416" y="4900731"/>
            <a:chExt cx="720000" cy="378515"/>
          </a:xfrm>
        </p:grpSpPr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687E0E9C-9DC2-4775-842E-AAE5B8F6AF9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錦江町</a:t>
              </a:r>
            </a:p>
          </p:txBody>
        </p:sp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3D765AB4-8EA8-4BC4-8D1C-9B3852309BA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092F81B8-BB35-4A63-91C3-C9326A56BA86}"/>
              </a:ext>
            </a:extLst>
          </p:cNvPr>
          <p:cNvGrpSpPr/>
          <p:nvPr/>
        </p:nvGrpSpPr>
        <p:grpSpPr>
          <a:xfrm>
            <a:off x="4048593" y="5401370"/>
            <a:ext cx="720000" cy="430244"/>
            <a:chOff x="6555416" y="4900731"/>
            <a:chExt cx="720000" cy="378515"/>
          </a:xfrm>
        </p:grpSpPr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8C609220-C50C-4385-B9FB-6609066E180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南大隅町</a:t>
              </a:r>
            </a:p>
          </p:txBody>
        </p:sp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54B6A1AB-4DD6-4296-B67D-A774F8E0DAB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EE6904B6-5BD2-45EA-A143-C1A352416721}"/>
              </a:ext>
            </a:extLst>
          </p:cNvPr>
          <p:cNvGrpSpPr/>
          <p:nvPr/>
        </p:nvGrpSpPr>
        <p:grpSpPr>
          <a:xfrm>
            <a:off x="2242653" y="3915470"/>
            <a:ext cx="720000" cy="430244"/>
            <a:chOff x="6555416" y="4900731"/>
            <a:chExt cx="720000" cy="378515"/>
          </a:xfrm>
        </p:grpSpPr>
        <p:sp>
          <p:nvSpPr>
            <p:cNvPr id="198" name="四角形: 上の 2 つの角を丸める 197">
              <a:extLst>
                <a:ext uri="{FF2B5EF4-FFF2-40B4-BE49-F238E27FC236}">
                  <a16:creationId xmlns:a16="http://schemas.microsoft.com/office/drawing/2014/main" id="{4D353D62-9E1C-4A48-BE94-FEE786D2419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南さつま市</a:t>
              </a:r>
            </a:p>
          </p:txBody>
        </p:sp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4CF7943E-8D07-4964-B326-BBF6A81326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92FC4971-9894-4FCB-8829-4AEAC193FE0D}"/>
              </a:ext>
            </a:extLst>
          </p:cNvPr>
          <p:cNvGrpSpPr/>
          <p:nvPr/>
        </p:nvGrpSpPr>
        <p:grpSpPr>
          <a:xfrm>
            <a:off x="3911433" y="6658670"/>
            <a:ext cx="720000" cy="430244"/>
            <a:chOff x="6555416" y="4900731"/>
            <a:chExt cx="720000" cy="378515"/>
          </a:xfrm>
        </p:grpSpPr>
        <p:sp>
          <p:nvSpPr>
            <p:cNvPr id="201" name="四角形: 上の 2 つの角を丸める 200">
              <a:extLst>
                <a:ext uri="{FF2B5EF4-FFF2-40B4-BE49-F238E27FC236}">
                  <a16:creationId xmlns:a16="http://schemas.microsoft.com/office/drawing/2014/main" id="{2EB52A3A-35B1-4B02-BFAB-82DC92AC68A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三島村</a:t>
              </a:r>
            </a:p>
          </p:txBody>
        </p:sp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DD89CB42-7A0E-4C56-AA3C-D6D33D6C8C2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9F0F5B02-75AD-4D78-B2D7-A94AA5948049}"/>
              </a:ext>
            </a:extLst>
          </p:cNvPr>
          <p:cNvGrpSpPr/>
          <p:nvPr/>
        </p:nvGrpSpPr>
        <p:grpSpPr>
          <a:xfrm>
            <a:off x="5260173" y="6833930"/>
            <a:ext cx="720000" cy="430244"/>
            <a:chOff x="6555416" y="4900731"/>
            <a:chExt cx="720000" cy="378515"/>
          </a:xfrm>
        </p:grpSpPr>
        <p:sp>
          <p:nvSpPr>
            <p:cNvPr id="204" name="四角形: 上の 2 つの角を丸める 203">
              <a:extLst>
                <a:ext uri="{FF2B5EF4-FFF2-40B4-BE49-F238E27FC236}">
                  <a16:creationId xmlns:a16="http://schemas.microsoft.com/office/drawing/2014/main" id="{F0925A2D-6823-4442-B3BD-EF75CA45525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西之表市</a:t>
              </a:r>
            </a:p>
          </p:txBody>
        </p:sp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6020D3DA-9054-4954-81E9-E87D94D3F2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4FE5EA78-1A5D-434D-940B-C146FE19636E}"/>
              </a:ext>
            </a:extLst>
          </p:cNvPr>
          <p:cNvGrpSpPr/>
          <p:nvPr/>
        </p:nvGrpSpPr>
        <p:grpSpPr>
          <a:xfrm>
            <a:off x="5138253" y="7794050"/>
            <a:ext cx="720000" cy="430244"/>
            <a:chOff x="6555416" y="4900731"/>
            <a:chExt cx="720000" cy="378515"/>
          </a:xfrm>
        </p:grpSpPr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68EBD58C-9776-4809-B0DB-9F7C5BA473A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中種子町</a:t>
              </a:r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6ABDFBA8-4733-4130-BB5B-34513AD1227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43B27CAF-0A7C-4E95-944E-91649793C452}"/>
              </a:ext>
            </a:extLst>
          </p:cNvPr>
          <p:cNvGrpSpPr/>
          <p:nvPr/>
        </p:nvGrpSpPr>
        <p:grpSpPr>
          <a:xfrm>
            <a:off x="4833453" y="8434130"/>
            <a:ext cx="720000" cy="430244"/>
            <a:chOff x="6555416" y="4900731"/>
            <a:chExt cx="720000" cy="378515"/>
          </a:xfrm>
        </p:grpSpPr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FA79F7B0-6996-4F5E-98AF-5E87EFB20F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南種子町</a:t>
              </a:r>
            </a:p>
          </p:txBody>
        </p:sp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02FC813F-2FC7-47F4-80F7-679C2CE1FF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30ADEC3B-4C17-431C-9979-577ECD00408E}"/>
              </a:ext>
            </a:extLst>
          </p:cNvPr>
          <p:cNvGrpSpPr/>
          <p:nvPr/>
        </p:nvGrpSpPr>
        <p:grpSpPr>
          <a:xfrm>
            <a:off x="3126573" y="8586530"/>
            <a:ext cx="720000" cy="430244"/>
            <a:chOff x="6555416" y="4900731"/>
            <a:chExt cx="720000" cy="378515"/>
          </a:xfrm>
        </p:grpSpPr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772A22C7-26F6-4ED7-ABFA-F1F13A47C94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屋久島町</a:t>
              </a:r>
            </a:p>
          </p:txBody>
        </p:sp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5C8D5822-66ED-4FDD-A6E0-9C6BB549B7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3C200B1A-7792-4674-8F7A-ED5422E6D30A}"/>
              </a:ext>
            </a:extLst>
          </p:cNvPr>
          <p:cNvGrpSpPr/>
          <p:nvPr/>
        </p:nvGrpSpPr>
        <p:grpSpPr>
          <a:xfrm>
            <a:off x="3496143" y="4898450"/>
            <a:ext cx="720000" cy="430244"/>
            <a:chOff x="6555416" y="4900731"/>
            <a:chExt cx="720000" cy="378515"/>
          </a:xfrm>
        </p:grpSpPr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128AEDDC-516D-48C5-B207-BFA9671E518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指宿市</a:t>
              </a:r>
            </a:p>
          </p:txBody>
        </p:sp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A84CDB6F-8EF8-478D-9693-9C4E0DB2642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5DB6619B-53D4-4430-B0CA-55D1C401F2BD}"/>
              </a:ext>
            </a:extLst>
          </p:cNvPr>
          <p:cNvGrpSpPr/>
          <p:nvPr/>
        </p:nvGrpSpPr>
        <p:grpSpPr>
          <a:xfrm>
            <a:off x="2065963" y="4784064"/>
            <a:ext cx="720000" cy="430244"/>
            <a:chOff x="6555416" y="4900731"/>
            <a:chExt cx="720000" cy="378515"/>
          </a:xfrm>
        </p:grpSpPr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7D06F117-AA04-41C8-83CF-658C531E76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枕崎市</a:t>
              </a:r>
            </a:p>
          </p:txBody>
        </p:sp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E7132C3F-E1DE-4A80-AB71-96708C612CE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C9B9AC13-C5A2-484B-9985-2761F720CC58}"/>
              </a:ext>
            </a:extLst>
          </p:cNvPr>
          <p:cNvGrpSpPr/>
          <p:nvPr/>
        </p:nvGrpSpPr>
        <p:grpSpPr>
          <a:xfrm>
            <a:off x="2847329" y="4384014"/>
            <a:ext cx="720000" cy="430244"/>
            <a:chOff x="6555416" y="4900731"/>
            <a:chExt cx="720000" cy="378515"/>
          </a:xfrm>
        </p:grpSpPr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75AE497B-5BDF-4E8A-B9B7-3B0D95D7E83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南九州市</a:t>
              </a:r>
            </a:p>
          </p:txBody>
        </p:sp>
        <p:sp>
          <p:nvSpPr>
            <p:cNvPr id="223" name="四角形: 上の 2 つの角を丸める 222">
              <a:extLst>
                <a:ext uri="{FF2B5EF4-FFF2-40B4-BE49-F238E27FC236}">
                  <a16:creationId xmlns:a16="http://schemas.microsoft.com/office/drawing/2014/main" id="{9FD75B4C-41FE-4F81-8287-67A498A5983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6C211C1B-49DE-4EC7-8202-887B168B4298}"/>
              </a:ext>
            </a:extLst>
          </p:cNvPr>
          <p:cNvGrpSpPr/>
          <p:nvPr/>
        </p:nvGrpSpPr>
        <p:grpSpPr>
          <a:xfrm>
            <a:off x="1332956" y="6125362"/>
            <a:ext cx="720000" cy="430244"/>
            <a:chOff x="6555416" y="4900731"/>
            <a:chExt cx="720000" cy="378515"/>
          </a:xfrm>
        </p:grpSpPr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070E30FA-E9EE-4F7F-B63A-BAFBE35C7C1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奄美市</a:t>
              </a:r>
            </a:p>
          </p:txBody>
        </p:sp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85AEBA0A-DDCF-4F4C-86CE-D5B409C3387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DF3465E5-254A-49EB-93B9-44C7AF0949C2}"/>
              </a:ext>
            </a:extLst>
          </p:cNvPr>
          <p:cNvGrpSpPr/>
          <p:nvPr/>
        </p:nvGrpSpPr>
        <p:grpSpPr>
          <a:xfrm>
            <a:off x="2142163" y="6117564"/>
            <a:ext cx="720000" cy="430244"/>
            <a:chOff x="6555416" y="4900731"/>
            <a:chExt cx="720000" cy="378515"/>
          </a:xfrm>
        </p:grpSpPr>
        <p:sp>
          <p:nvSpPr>
            <p:cNvPr id="228" name="四角形: 上の 2 つの角を丸める 227">
              <a:extLst>
                <a:ext uri="{FF2B5EF4-FFF2-40B4-BE49-F238E27FC236}">
                  <a16:creationId xmlns:a16="http://schemas.microsoft.com/office/drawing/2014/main" id="{498ECDFA-FA46-414A-B2BF-711E99B36F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喜界町</a:t>
              </a:r>
            </a:p>
          </p:txBody>
        </p:sp>
        <p:sp>
          <p:nvSpPr>
            <p:cNvPr id="229" name="四角形: 上の 2 つの角を丸める 228">
              <a:extLst>
                <a:ext uri="{FF2B5EF4-FFF2-40B4-BE49-F238E27FC236}">
                  <a16:creationId xmlns:a16="http://schemas.microsoft.com/office/drawing/2014/main" id="{528CD92E-1AEF-4EDE-9B1B-66ADA0AEEE3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DEC057E6-2D3D-456F-8D0C-3CC1ED2C97AC}"/>
              </a:ext>
            </a:extLst>
          </p:cNvPr>
          <p:cNvGrpSpPr/>
          <p:nvPr/>
        </p:nvGrpSpPr>
        <p:grpSpPr>
          <a:xfrm>
            <a:off x="198220" y="6801872"/>
            <a:ext cx="720000" cy="430244"/>
            <a:chOff x="6555416" y="4900731"/>
            <a:chExt cx="720000" cy="378515"/>
          </a:xfrm>
        </p:grpSpPr>
        <p:sp>
          <p:nvSpPr>
            <p:cNvPr id="231" name="四角形: 上の 2 つの角を丸める 230">
              <a:extLst>
                <a:ext uri="{FF2B5EF4-FFF2-40B4-BE49-F238E27FC236}">
                  <a16:creationId xmlns:a16="http://schemas.microsoft.com/office/drawing/2014/main" id="{A8B70C80-E611-4F5E-8263-9D331E5EA9B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瀬戸内町</a:t>
              </a:r>
            </a:p>
          </p:txBody>
        </p:sp>
        <p:sp>
          <p:nvSpPr>
            <p:cNvPr id="232" name="四角形: 上の 2 つの角を丸める 231">
              <a:extLst>
                <a:ext uri="{FF2B5EF4-FFF2-40B4-BE49-F238E27FC236}">
                  <a16:creationId xmlns:a16="http://schemas.microsoft.com/office/drawing/2014/main" id="{52AE271F-4380-4EFD-8D13-982E453F145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E24FA51E-D932-421E-9A81-9B62D44F3F7E}"/>
              </a:ext>
            </a:extLst>
          </p:cNvPr>
          <p:cNvGrpSpPr/>
          <p:nvPr/>
        </p:nvGrpSpPr>
        <p:grpSpPr>
          <a:xfrm>
            <a:off x="96620" y="8719572"/>
            <a:ext cx="720000" cy="430244"/>
            <a:chOff x="6555416" y="4900731"/>
            <a:chExt cx="720000" cy="378515"/>
          </a:xfrm>
        </p:grpSpPr>
        <p:sp>
          <p:nvSpPr>
            <p:cNvPr id="234" name="四角形: 上の 2 つの角を丸める 233">
              <a:extLst>
                <a:ext uri="{FF2B5EF4-FFF2-40B4-BE49-F238E27FC236}">
                  <a16:creationId xmlns:a16="http://schemas.microsoft.com/office/drawing/2014/main" id="{63B953B0-F42E-4E43-8B3E-2C743D2323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与論町</a:t>
              </a:r>
            </a:p>
          </p:txBody>
        </p:sp>
        <p:sp>
          <p:nvSpPr>
            <p:cNvPr id="235" name="四角形: 上の 2 つの角を丸める 234">
              <a:extLst>
                <a:ext uri="{FF2B5EF4-FFF2-40B4-BE49-F238E27FC236}">
                  <a16:creationId xmlns:a16="http://schemas.microsoft.com/office/drawing/2014/main" id="{F52621EB-22E2-4532-87AC-67D0E7E34D1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6" name="グループ化 235">
            <a:extLst>
              <a:ext uri="{FF2B5EF4-FFF2-40B4-BE49-F238E27FC236}">
                <a16:creationId xmlns:a16="http://schemas.microsoft.com/office/drawing/2014/main" id="{14A03BAD-2A2A-45FE-A18C-516B2711105B}"/>
              </a:ext>
            </a:extLst>
          </p:cNvPr>
          <p:cNvGrpSpPr/>
          <p:nvPr/>
        </p:nvGrpSpPr>
        <p:grpSpPr>
          <a:xfrm>
            <a:off x="911960" y="9176772"/>
            <a:ext cx="720000" cy="430244"/>
            <a:chOff x="6555416" y="4900731"/>
            <a:chExt cx="720000" cy="378515"/>
          </a:xfrm>
        </p:grpSpPr>
        <p:sp>
          <p:nvSpPr>
            <p:cNvPr id="237" name="四角形: 上の 2 つの角を丸める 236">
              <a:extLst>
                <a:ext uri="{FF2B5EF4-FFF2-40B4-BE49-F238E27FC236}">
                  <a16:creationId xmlns:a16="http://schemas.microsoft.com/office/drawing/2014/main" id="{DFDA8F13-1213-46D8-95AF-FE941FD6CB7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知名町</a:t>
              </a:r>
            </a:p>
          </p:txBody>
        </p:sp>
        <p:sp>
          <p:nvSpPr>
            <p:cNvPr id="238" name="四角形: 上の 2 つの角を丸める 237">
              <a:extLst>
                <a:ext uri="{FF2B5EF4-FFF2-40B4-BE49-F238E27FC236}">
                  <a16:creationId xmlns:a16="http://schemas.microsoft.com/office/drawing/2014/main" id="{E1B42777-1A43-4CA3-B732-ACF33CA0322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2E8F5B78-BCA6-4CBC-9A32-60230F4767A4}"/>
              </a:ext>
            </a:extLst>
          </p:cNvPr>
          <p:cNvGrpSpPr/>
          <p:nvPr/>
        </p:nvGrpSpPr>
        <p:grpSpPr>
          <a:xfrm>
            <a:off x="1696820" y="8742432"/>
            <a:ext cx="720000" cy="430244"/>
            <a:chOff x="6555416" y="4900731"/>
            <a:chExt cx="720000" cy="378515"/>
          </a:xfrm>
        </p:grpSpPr>
        <p:sp>
          <p:nvSpPr>
            <p:cNvPr id="240" name="四角形: 上の 2 つの角を丸める 239">
              <a:extLst>
                <a:ext uri="{FF2B5EF4-FFF2-40B4-BE49-F238E27FC236}">
                  <a16:creationId xmlns:a16="http://schemas.microsoft.com/office/drawing/2014/main" id="{AD9078FC-F7D4-45B2-8855-F3601B4372B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和泊町</a:t>
              </a:r>
            </a:p>
          </p:txBody>
        </p:sp>
        <p:sp>
          <p:nvSpPr>
            <p:cNvPr id="241" name="四角形: 上の 2 つの角を丸める 240">
              <a:extLst>
                <a:ext uri="{FF2B5EF4-FFF2-40B4-BE49-F238E27FC236}">
                  <a16:creationId xmlns:a16="http://schemas.microsoft.com/office/drawing/2014/main" id="{BD48C662-761C-4891-ACD2-7A003C3B17C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D874BEC8-A676-4BBC-81AE-A38D36B98181}"/>
              </a:ext>
            </a:extLst>
          </p:cNvPr>
          <p:cNvGrpSpPr/>
          <p:nvPr/>
        </p:nvGrpSpPr>
        <p:grpSpPr>
          <a:xfrm>
            <a:off x="1590140" y="7934712"/>
            <a:ext cx="720000" cy="430244"/>
            <a:chOff x="6555416" y="4900731"/>
            <a:chExt cx="720000" cy="378515"/>
          </a:xfrm>
        </p:grpSpPr>
        <p:sp>
          <p:nvSpPr>
            <p:cNvPr id="243" name="四角形: 上の 2 つの角を丸める 242">
              <a:extLst>
                <a:ext uri="{FF2B5EF4-FFF2-40B4-BE49-F238E27FC236}">
                  <a16:creationId xmlns:a16="http://schemas.microsoft.com/office/drawing/2014/main" id="{D0ED7708-03C3-4F7D-809A-E92C1860BDF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徳之島町</a:t>
              </a:r>
            </a:p>
          </p:txBody>
        </p:sp>
        <p:sp>
          <p:nvSpPr>
            <p:cNvPr id="244" name="四角形: 上の 2 つの角を丸める 243">
              <a:extLst>
                <a:ext uri="{FF2B5EF4-FFF2-40B4-BE49-F238E27FC236}">
                  <a16:creationId xmlns:a16="http://schemas.microsoft.com/office/drawing/2014/main" id="{91E84135-A667-4D0B-8A1B-10DC94DBC05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9E56B24F-FD16-4AA2-A8D5-51748B9225D6}"/>
              </a:ext>
            </a:extLst>
          </p:cNvPr>
          <p:cNvGrpSpPr/>
          <p:nvPr/>
        </p:nvGrpSpPr>
        <p:grpSpPr>
          <a:xfrm>
            <a:off x="477620" y="7683605"/>
            <a:ext cx="720000" cy="430244"/>
            <a:chOff x="6555416" y="4900731"/>
            <a:chExt cx="720000" cy="378515"/>
          </a:xfrm>
        </p:grpSpPr>
        <p:sp>
          <p:nvSpPr>
            <p:cNvPr id="246" name="四角形: 上の 2 つの角を丸める 245">
              <a:extLst>
                <a:ext uri="{FF2B5EF4-FFF2-40B4-BE49-F238E27FC236}">
                  <a16:creationId xmlns:a16="http://schemas.microsoft.com/office/drawing/2014/main" id="{BD16B5FC-75D2-4F8B-B709-DBD10A771F8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天城町</a:t>
              </a:r>
            </a:p>
          </p:txBody>
        </p:sp>
        <p:sp>
          <p:nvSpPr>
            <p:cNvPr id="247" name="四角形: 上の 2 つの角を丸める 246">
              <a:extLst>
                <a:ext uri="{FF2B5EF4-FFF2-40B4-BE49-F238E27FC236}">
                  <a16:creationId xmlns:a16="http://schemas.microsoft.com/office/drawing/2014/main" id="{34974A5C-9B2B-4BDF-B76B-DC1A6FF2F19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92CB6A92-27BB-4C46-BA4E-17099BC2E0E4}"/>
              </a:ext>
            </a:extLst>
          </p:cNvPr>
          <p:cNvGrpSpPr/>
          <p:nvPr/>
        </p:nvGrpSpPr>
        <p:grpSpPr>
          <a:xfrm>
            <a:off x="477620" y="8193792"/>
            <a:ext cx="720000" cy="430244"/>
            <a:chOff x="6555416" y="4900731"/>
            <a:chExt cx="720000" cy="378515"/>
          </a:xfrm>
        </p:grpSpPr>
        <p:sp>
          <p:nvSpPr>
            <p:cNvPr id="249" name="四角形: 上の 2 つの角を丸める 248">
              <a:extLst>
                <a:ext uri="{FF2B5EF4-FFF2-40B4-BE49-F238E27FC236}">
                  <a16:creationId xmlns:a16="http://schemas.microsoft.com/office/drawing/2014/main" id="{36FA8A2E-53F6-4F05-A9FF-BD1919A6F6E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伊仙町</a:t>
              </a:r>
            </a:p>
          </p:txBody>
        </p:sp>
        <p:sp>
          <p:nvSpPr>
            <p:cNvPr id="250" name="四角形: 上の 2 つの角を丸める 249">
              <a:extLst>
                <a:ext uri="{FF2B5EF4-FFF2-40B4-BE49-F238E27FC236}">
                  <a16:creationId xmlns:a16="http://schemas.microsoft.com/office/drawing/2014/main" id="{E8EDECD6-FBD6-45F9-B986-541A9E62840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1" name="グループ化 250">
            <a:extLst>
              <a:ext uri="{FF2B5EF4-FFF2-40B4-BE49-F238E27FC236}">
                <a16:creationId xmlns:a16="http://schemas.microsoft.com/office/drawing/2014/main" id="{DFA0E488-5AD9-40BB-8933-CD3F21FA194E}"/>
              </a:ext>
            </a:extLst>
          </p:cNvPr>
          <p:cNvGrpSpPr/>
          <p:nvPr/>
        </p:nvGrpSpPr>
        <p:grpSpPr>
          <a:xfrm>
            <a:off x="1721576" y="5622442"/>
            <a:ext cx="720000" cy="430244"/>
            <a:chOff x="6555416" y="4900731"/>
            <a:chExt cx="720000" cy="378515"/>
          </a:xfrm>
        </p:grpSpPr>
        <p:sp>
          <p:nvSpPr>
            <p:cNvPr id="252" name="四角形: 上の 2 つの角を丸める 251">
              <a:extLst>
                <a:ext uri="{FF2B5EF4-FFF2-40B4-BE49-F238E27FC236}">
                  <a16:creationId xmlns:a16="http://schemas.microsoft.com/office/drawing/2014/main" id="{B75D116C-2F61-4582-842E-ABD323EEB7D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龍郷町</a:t>
              </a:r>
            </a:p>
          </p:txBody>
        </p:sp>
        <p:sp>
          <p:nvSpPr>
            <p:cNvPr id="253" name="四角形: 上の 2 つの角を丸める 252">
              <a:extLst>
                <a:ext uri="{FF2B5EF4-FFF2-40B4-BE49-F238E27FC236}">
                  <a16:creationId xmlns:a16="http://schemas.microsoft.com/office/drawing/2014/main" id="{B5F74A96-EDE7-4D51-9A0B-DA457610609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4" name="グループ化 253">
            <a:extLst>
              <a:ext uri="{FF2B5EF4-FFF2-40B4-BE49-F238E27FC236}">
                <a16:creationId xmlns:a16="http://schemas.microsoft.com/office/drawing/2014/main" id="{3AFA9E66-4656-4EFF-8C9A-E676213DCB41}"/>
              </a:ext>
            </a:extLst>
          </p:cNvPr>
          <p:cNvGrpSpPr/>
          <p:nvPr/>
        </p:nvGrpSpPr>
        <p:grpSpPr>
          <a:xfrm>
            <a:off x="616676" y="5584342"/>
            <a:ext cx="720000" cy="430244"/>
            <a:chOff x="6555416" y="4900731"/>
            <a:chExt cx="720000" cy="378515"/>
          </a:xfrm>
        </p:grpSpPr>
        <p:sp>
          <p:nvSpPr>
            <p:cNvPr id="255" name="四角形: 上の 2 つの角を丸める 254">
              <a:extLst>
                <a:ext uri="{FF2B5EF4-FFF2-40B4-BE49-F238E27FC236}">
                  <a16:creationId xmlns:a16="http://schemas.microsoft.com/office/drawing/2014/main" id="{4E5A2CC1-72CA-4A8E-A7F9-0838018AC90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大和村</a:t>
              </a:r>
            </a:p>
          </p:txBody>
        </p:sp>
        <p:sp>
          <p:nvSpPr>
            <p:cNvPr id="256" name="四角形: 上の 2 つの角を丸める 255">
              <a:extLst>
                <a:ext uri="{FF2B5EF4-FFF2-40B4-BE49-F238E27FC236}">
                  <a16:creationId xmlns:a16="http://schemas.microsoft.com/office/drawing/2014/main" id="{E0C620C5-9243-4053-B519-353400AA6E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7" name="グループ化 256">
            <a:extLst>
              <a:ext uri="{FF2B5EF4-FFF2-40B4-BE49-F238E27FC236}">
                <a16:creationId xmlns:a16="http://schemas.microsoft.com/office/drawing/2014/main" id="{93C97FAA-1D31-4490-BC0B-AF1488F90E34}"/>
              </a:ext>
            </a:extLst>
          </p:cNvPr>
          <p:cNvGrpSpPr/>
          <p:nvPr/>
        </p:nvGrpSpPr>
        <p:grpSpPr>
          <a:xfrm>
            <a:off x="220436" y="6132982"/>
            <a:ext cx="720000" cy="430244"/>
            <a:chOff x="6555416" y="4900731"/>
            <a:chExt cx="720000" cy="378515"/>
          </a:xfrm>
        </p:grpSpPr>
        <p:sp>
          <p:nvSpPr>
            <p:cNvPr id="258" name="四角形: 上の 2 つの角を丸める 257">
              <a:extLst>
                <a:ext uri="{FF2B5EF4-FFF2-40B4-BE49-F238E27FC236}">
                  <a16:creationId xmlns:a16="http://schemas.microsoft.com/office/drawing/2014/main" id="{7135B5CA-1C12-470C-90D9-A2CD2329BA6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宇検村</a:t>
              </a:r>
            </a:p>
          </p:txBody>
        </p:sp>
        <p:sp>
          <p:nvSpPr>
            <p:cNvPr id="259" name="四角形: 上の 2 つの角を丸める 258">
              <a:extLst>
                <a:ext uri="{FF2B5EF4-FFF2-40B4-BE49-F238E27FC236}">
                  <a16:creationId xmlns:a16="http://schemas.microsoft.com/office/drawing/2014/main" id="{17C103D5-47A0-4F9A-BE22-A59AA2EB4E9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43" name="Group 259"/>
          <p:cNvGrpSpPr>
            <a:grpSpLocks/>
          </p:cNvGrpSpPr>
          <p:nvPr/>
        </p:nvGrpSpPr>
        <p:grpSpPr bwMode="auto">
          <a:xfrm>
            <a:off x="341313" y="3665992"/>
            <a:ext cx="2702151" cy="5659437"/>
            <a:chOff x="301" y="2897"/>
            <a:chExt cx="2383" cy="4991"/>
          </a:xfrm>
        </p:grpSpPr>
        <p:sp>
          <p:nvSpPr>
            <p:cNvPr id="16644" name="Freeform 260"/>
            <p:cNvSpPr>
              <a:spLocks/>
            </p:cNvSpPr>
            <p:nvPr/>
          </p:nvSpPr>
          <p:spPr bwMode="auto">
            <a:xfrm>
              <a:off x="301" y="2897"/>
              <a:ext cx="1360" cy="1474"/>
            </a:xfrm>
            <a:custGeom>
              <a:avLst/>
              <a:gdLst>
                <a:gd name="T0" fmla="*/ 0 w 1361"/>
                <a:gd name="T1" fmla="*/ 0 h 1474"/>
                <a:gd name="T2" fmla="*/ 1361 w 1361"/>
                <a:gd name="T3" fmla="*/ 0 h 1474"/>
                <a:gd name="T4" fmla="*/ 1361 w 1361"/>
                <a:gd name="T5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1" h="1474">
                  <a:moveTo>
                    <a:pt x="0" y="0"/>
                  </a:moveTo>
                  <a:lnTo>
                    <a:pt x="1361" y="0"/>
                  </a:lnTo>
                  <a:lnTo>
                    <a:pt x="1361" y="1474"/>
                  </a:lnTo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5" name="Freeform 261"/>
            <p:cNvSpPr>
              <a:spLocks/>
            </p:cNvSpPr>
            <p:nvPr/>
          </p:nvSpPr>
          <p:spPr bwMode="auto">
            <a:xfrm>
              <a:off x="302" y="4372"/>
              <a:ext cx="2382" cy="1928"/>
            </a:xfrm>
            <a:custGeom>
              <a:avLst/>
              <a:gdLst>
                <a:gd name="T0" fmla="*/ 0 w 2382"/>
                <a:gd name="T1" fmla="*/ 0 h 1928"/>
                <a:gd name="T2" fmla="*/ 2382 w 2382"/>
                <a:gd name="T3" fmla="*/ 0 h 1928"/>
                <a:gd name="T4" fmla="*/ 2382 w 2382"/>
                <a:gd name="T5" fmla="*/ 1928 h 1928"/>
                <a:gd name="T6" fmla="*/ 227 w 2382"/>
                <a:gd name="T7" fmla="*/ 192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2" h="1928">
                  <a:moveTo>
                    <a:pt x="0" y="0"/>
                  </a:moveTo>
                  <a:lnTo>
                    <a:pt x="2382" y="0"/>
                  </a:lnTo>
                  <a:lnTo>
                    <a:pt x="2382" y="1928"/>
                  </a:lnTo>
                  <a:lnTo>
                    <a:pt x="227" y="1928"/>
                  </a:lnTo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6" name="Freeform 262"/>
            <p:cNvSpPr>
              <a:spLocks/>
            </p:cNvSpPr>
            <p:nvPr/>
          </p:nvSpPr>
          <p:spPr bwMode="auto">
            <a:xfrm>
              <a:off x="1777" y="6300"/>
              <a:ext cx="1" cy="1588"/>
            </a:xfrm>
            <a:custGeom>
              <a:avLst/>
              <a:gdLst>
                <a:gd name="T0" fmla="*/ 0 w 1"/>
                <a:gd name="T1" fmla="*/ 0 h 1588"/>
                <a:gd name="T2" fmla="*/ 0 w 1"/>
                <a:gd name="T3" fmla="*/ 158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588">
                  <a:moveTo>
                    <a:pt x="0" y="0"/>
                  </a:moveTo>
                  <a:cubicBezTo>
                    <a:pt x="0" y="0"/>
                    <a:pt x="0" y="794"/>
                    <a:pt x="0" y="1588"/>
                  </a:cubicBezTo>
                </a:path>
              </a:pathLst>
            </a:custGeom>
            <a:noFill/>
            <a:ln w="3175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7" name="Line 263"/>
            <p:cNvSpPr>
              <a:spLocks noChangeShapeType="1"/>
            </p:cNvSpPr>
            <p:nvPr/>
          </p:nvSpPr>
          <p:spPr bwMode="auto">
            <a:xfrm flipH="1">
              <a:off x="529" y="7321"/>
              <a:ext cx="124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8" name="Line 264"/>
            <p:cNvSpPr>
              <a:spLocks noChangeShapeType="1"/>
            </p:cNvSpPr>
            <p:nvPr/>
          </p:nvSpPr>
          <p:spPr bwMode="auto">
            <a:xfrm>
              <a:off x="756" y="7321"/>
              <a:ext cx="0" cy="567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283"/>
            </a:p>
          </p:txBody>
        </p:sp>
      </p:grpSp>
      <p:grpSp>
        <p:nvGrpSpPr>
          <p:cNvPr id="16733" name="Group 349"/>
          <p:cNvGrpSpPr>
            <a:grpSpLocks/>
          </p:cNvGrpSpPr>
          <p:nvPr/>
        </p:nvGrpSpPr>
        <p:grpSpPr bwMode="auto">
          <a:xfrm>
            <a:off x="149679" y="517072"/>
            <a:ext cx="5786438" cy="8743723"/>
            <a:chOff x="132" y="120"/>
            <a:chExt cx="5103" cy="7711"/>
          </a:xfrm>
        </p:grpSpPr>
        <p:sp>
          <p:nvSpPr>
            <p:cNvPr id="16657" name="Freeform 273"/>
            <p:cNvSpPr>
              <a:spLocks/>
            </p:cNvSpPr>
            <p:nvPr/>
          </p:nvSpPr>
          <p:spPr bwMode="auto">
            <a:xfrm>
              <a:off x="2570" y="6980"/>
              <a:ext cx="964" cy="851"/>
            </a:xfrm>
            <a:custGeom>
              <a:avLst/>
              <a:gdLst>
                <a:gd name="T0" fmla="*/ 908 w 964"/>
                <a:gd name="T1" fmla="*/ 227 h 851"/>
                <a:gd name="T2" fmla="*/ 964 w 964"/>
                <a:gd name="T3" fmla="*/ 227 h 851"/>
                <a:gd name="T4" fmla="*/ 964 w 964"/>
                <a:gd name="T5" fmla="*/ 454 h 851"/>
                <a:gd name="T6" fmla="*/ 908 w 964"/>
                <a:gd name="T7" fmla="*/ 454 h 851"/>
                <a:gd name="T8" fmla="*/ 908 w 964"/>
                <a:gd name="T9" fmla="*/ 624 h 851"/>
                <a:gd name="T10" fmla="*/ 851 w 964"/>
                <a:gd name="T11" fmla="*/ 624 h 851"/>
                <a:gd name="T12" fmla="*/ 851 w 964"/>
                <a:gd name="T13" fmla="*/ 681 h 851"/>
                <a:gd name="T14" fmla="*/ 738 w 964"/>
                <a:gd name="T15" fmla="*/ 681 h 851"/>
                <a:gd name="T16" fmla="*/ 738 w 964"/>
                <a:gd name="T17" fmla="*/ 794 h 851"/>
                <a:gd name="T18" fmla="*/ 624 w 964"/>
                <a:gd name="T19" fmla="*/ 794 h 851"/>
                <a:gd name="T20" fmla="*/ 624 w 964"/>
                <a:gd name="T21" fmla="*/ 851 h 851"/>
                <a:gd name="T22" fmla="*/ 341 w 964"/>
                <a:gd name="T23" fmla="*/ 851 h 851"/>
                <a:gd name="T24" fmla="*/ 341 w 964"/>
                <a:gd name="T25" fmla="*/ 794 h 851"/>
                <a:gd name="T26" fmla="*/ 170 w 964"/>
                <a:gd name="T27" fmla="*/ 794 h 851"/>
                <a:gd name="T28" fmla="*/ 170 w 964"/>
                <a:gd name="T29" fmla="*/ 681 h 851"/>
                <a:gd name="T30" fmla="*/ 114 w 964"/>
                <a:gd name="T31" fmla="*/ 681 h 851"/>
                <a:gd name="T32" fmla="*/ 114 w 964"/>
                <a:gd name="T33" fmla="*/ 511 h 851"/>
                <a:gd name="T34" fmla="*/ 57 w 964"/>
                <a:gd name="T35" fmla="*/ 511 h 851"/>
                <a:gd name="T36" fmla="*/ 57 w 964"/>
                <a:gd name="T37" fmla="*/ 341 h 851"/>
                <a:gd name="T38" fmla="*/ 0 w 964"/>
                <a:gd name="T39" fmla="*/ 341 h 851"/>
                <a:gd name="T40" fmla="*/ 0 w 964"/>
                <a:gd name="T41" fmla="*/ 227 h 851"/>
                <a:gd name="T42" fmla="*/ 170 w 964"/>
                <a:gd name="T43" fmla="*/ 227 h 851"/>
                <a:gd name="T44" fmla="*/ 170 w 964"/>
                <a:gd name="T45" fmla="*/ 171 h 851"/>
                <a:gd name="T46" fmla="*/ 227 w 964"/>
                <a:gd name="T47" fmla="*/ 171 h 851"/>
                <a:gd name="T48" fmla="*/ 227 w 964"/>
                <a:gd name="T49" fmla="*/ 114 h 851"/>
                <a:gd name="T50" fmla="*/ 284 w 964"/>
                <a:gd name="T51" fmla="*/ 114 h 851"/>
                <a:gd name="T52" fmla="*/ 284 w 964"/>
                <a:gd name="T53" fmla="*/ 0 h 851"/>
                <a:gd name="T54" fmla="*/ 567 w 964"/>
                <a:gd name="T55" fmla="*/ 0 h 851"/>
                <a:gd name="T56" fmla="*/ 567 w 964"/>
                <a:gd name="T57" fmla="*/ 57 h 851"/>
                <a:gd name="T58" fmla="*/ 624 w 964"/>
                <a:gd name="T59" fmla="*/ 57 h 851"/>
                <a:gd name="T60" fmla="*/ 624 w 964"/>
                <a:gd name="T61" fmla="*/ 114 h 851"/>
                <a:gd name="T62" fmla="*/ 738 w 964"/>
                <a:gd name="T63" fmla="*/ 114 h 851"/>
                <a:gd name="T64" fmla="*/ 738 w 964"/>
                <a:gd name="T65" fmla="*/ 171 h 851"/>
                <a:gd name="T66" fmla="*/ 851 w 964"/>
                <a:gd name="T67" fmla="*/ 171 h 851"/>
                <a:gd name="T68" fmla="*/ 851 w 964"/>
                <a:gd name="T69" fmla="*/ 227 h 851"/>
                <a:gd name="T70" fmla="*/ 908 w 964"/>
                <a:gd name="T71" fmla="*/ 22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64" h="851">
                  <a:moveTo>
                    <a:pt x="908" y="227"/>
                  </a:moveTo>
                  <a:lnTo>
                    <a:pt x="964" y="227"/>
                  </a:lnTo>
                  <a:lnTo>
                    <a:pt x="964" y="454"/>
                  </a:lnTo>
                  <a:lnTo>
                    <a:pt x="908" y="454"/>
                  </a:lnTo>
                  <a:lnTo>
                    <a:pt x="908" y="624"/>
                  </a:lnTo>
                  <a:lnTo>
                    <a:pt x="851" y="624"/>
                  </a:lnTo>
                  <a:lnTo>
                    <a:pt x="851" y="681"/>
                  </a:lnTo>
                  <a:lnTo>
                    <a:pt x="738" y="681"/>
                  </a:lnTo>
                  <a:lnTo>
                    <a:pt x="738" y="794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341" y="851"/>
                  </a:lnTo>
                  <a:lnTo>
                    <a:pt x="341" y="794"/>
                  </a:lnTo>
                  <a:lnTo>
                    <a:pt x="170" y="794"/>
                  </a:lnTo>
                  <a:lnTo>
                    <a:pt x="170" y="681"/>
                  </a:lnTo>
                  <a:lnTo>
                    <a:pt x="114" y="681"/>
                  </a:lnTo>
                  <a:lnTo>
                    <a:pt x="114" y="511"/>
                  </a:lnTo>
                  <a:lnTo>
                    <a:pt x="57" y="511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171"/>
                  </a:lnTo>
                  <a:lnTo>
                    <a:pt x="227" y="171"/>
                  </a:lnTo>
                  <a:lnTo>
                    <a:pt x="227" y="114"/>
                  </a:lnTo>
                  <a:lnTo>
                    <a:pt x="284" y="114"/>
                  </a:lnTo>
                  <a:lnTo>
                    <a:pt x="28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738" y="114"/>
                  </a:lnTo>
                  <a:lnTo>
                    <a:pt x="738" y="171"/>
                  </a:lnTo>
                  <a:lnTo>
                    <a:pt x="851" y="171"/>
                  </a:lnTo>
                  <a:lnTo>
                    <a:pt x="851" y="227"/>
                  </a:lnTo>
                  <a:lnTo>
                    <a:pt x="908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9" name="Freeform 275"/>
            <p:cNvSpPr>
              <a:spLocks/>
            </p:cNvSpPr>
            <p:nvPr/>
          </p:nvSpPr>
          <p:spPr bwMode="auto">
            <a:xfrm>
              <a:off x="416" y="7547"/>
              <a:ext cx="227" cy="227"/>
            </a:xfrm>
            <a:custGeom>
              <a:avLst/>
              <a:gdLst>
                <a:gd name="T0" fmla="*/ 170 w 227"/>
                <a:gd name="T1" fmla="*/ 227 h 227"/>
                <a:gd name="T2" fmla="*/ 56 w 227"/>
                <a:gd name="T3" fmla="*/ 227 h 227"/>
                <a:gd name="T4" fmla="*/ 56 w 227"/>
                <a:gd name="T5" fmla="*/ 171 h 227"/>
                <a:gd name="T6" fmla="*/ 0 w 227"/>
                <a:gd name="T7" fmla="*/ 171 h 227"/>
                <a:gd name="T8" fmla="*/ 0 w 227"/>
                <a:gd name="T9" fmla="*/ 114 h 227"/>
                <a:gd name="T10" fmla="*/ 56 w 227"/>
                <a:gd name="T11" fmla="*/ 114 h 227"/>
                <a:gd name="T12" fmla="*/ 56 w 227"/>
                <a:gd name="T13" fmla="*/ 0 h 227"/>
                <a:gd name="T14" fmla="*/ 170 w 227"/>
                <a:gd name="T15" fmla="*/ 0 h 227"/>
                <a:gd name="T16" fmla="*/ 170 w 227"/>
                <a:gd name="T17" fmla="*/ 57 h 227"/>
                <a:gd name="T18" fmla="*/ 227 w 227"/>
                <a:gd name="T19" fmla="*/ 57 h 227"/>
                <a:gd name="T20" fmla="*/ 227 w 227"/>
                <a:gd name="T21" fmla="*/ 227 h 227"/>
                <a:gd name="T22" fmla="*/ 170 w 227"/>
                <a:gd name="T2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227">
                  <a:moveTo>
                    <a:pt x="170" y="227"/>
                  </a:moveTo>
                  <a:lnTo>
                    <a:pt x="56" y="227"/>
                  </a:lnTo>
                  <a:lnTo>
                    <a:pt x="56" y="171"/>
                  </a:lnTo>
                  <a:lnTo>
                    <a:pt x="0" y="171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56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227"/>
                  </a:lnTo>
                  <a:lnTo>
                    <a:pt x="170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0" name="Freeform 276"/>
            <p:cNvSpPr>
              <a:spLocks/>
            </p:cNvSpPr>
            <p:nvPr/>
          </p:nvSpPr>
          <p:spPr bwMode="auto">
            <a:xfrm>
              <a:off x="926" y="7491"/>
              <a:ext cx="284" cy="283"/>
            </a:xfrm>
            <a:custGeom>
              <a:avLst/>
              <a:gdLst>
                <a:gd name="T0" fmla="*/ 0 w 284"/>
                <a:gd name="T1" fmla="*/ 0 h 283"/>
                <a:gd name="T2" fmla="*/ 0 w 284"/>
                <a:gd name="T3" fmla="*/ 227 h 283"/>
                <a:gd name="T4" fmla="*/ 57 w 284"/>
                <a:gd name="T5" fmla="*/ 227 h 283"/>
                <a:gd name="T6" fmla="*/ 57 w 284"/>
                <a:gd name="T7" fmla="*/ 283 h 283"/>
                <a:gd name="T8" fmla="*/ 227 w 284"/>
                <a:gd name="T9" fmla="*/ 283 h 283"/>
                <a:gd name="T10" fmla="*/ 227 w 284"/>
                <a:gd name="T11" fmla="*/ 227 h 283"/>
                <a:gd name="T12" fmla="*/ 284 w 284"/>
                <a:gd name="T13" fmla="*/ 227 h 283"/>
                <a:gd name="T14" fmla="*/ 284 w 284"/>
                <a:gd name="T15" fmla="*/ 113 h 283"/>
                <a:gd name="T16" fmla="*/ 170 w 284"/>
                <a:gd name="T17" fmla="*/ 113 h 283"/>
                <a:gd name="T18" fmla="*/ 170 w 284"/>
                <a:gd name="T19" fmla="*/ 56 h 283"/>
                <a:gd name="T20" fmla="*/ 113 w 284"/>
                <a:gd name="T21" fmla="*/ 56 h 283"/>
                <a:gd name="T22" fmla="*/ 113 w 284"/>
                <a:gd name="T23" fmla="*/ 0 h 283"/>
                <a:gd name="T24" fmla="*/ 0 w 284"/>
                <a:gd name="T2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4" h="283">
                  <a:moveTo>
                    <a:pt x="0" y="0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1" name="Freeform 277"/>
            <p:cNvSpPr>
              <a:spLocks/>
            </p:cNvSpPr>
            <p:nvPr/>
          </p:nvSpPr>
          <p:spPr bwMode="auto">
            <a:xfrm>
              <a:off x="1096" y="7377"/>
              <a:ext cx="454" cy="284"/>
            </a:xfrm>
            <a:custGeom>
              <a:avLst/>
              <a:gdLst>
                <a:gd name="T0" fmla="*/ 0 w 454"/>
                <a:gd name="T1" fmla="*/ 170 h 284"/>
                <a:gd name="T2" fmla="*/ 114 w 454"/>
                <a:gd name="T3" fmla="*/ 170 h 284"/>
                <a:gd name="T4" fmla="*/ 114 w 454"/>
                <a:gd name="T5" fmla="*/ 114 h 284"/>
                <a:gd name="T6" fmla="*/ 227 w 454"/>
                <a:gd name="T7" fmla="*/ 114 h 284"/>
                <a:gd name="T8" fmla="*/ 227 w 454"/>
                <a:gd name="T9" fmla="*/ 57 h 284"/>
                <a:gd name="T10" fmla="*/ 284 w 454"/>
                <a:gd name="T11" fmla="*/ 57 h 284"/>
                <a:gd name="T12" fmla="*/ 284 w 454"/>
                <a:gd name="T13" fmla="*/ 0 h 284"/>
                <a:gd name="T14" fmla="*/ 454 w 454"/>
                <a:gd name="T15" fmla="*/ 0 h 284"/>
                <a:gd name="T16" fmla="*/ 454 w 454"/>
                <a:gd name="T17" fmla="*/ 57 h 284"/>
                <a:gd name="T18" fmla="*/ 340 w 454"/>
                <a:gd name="T19" fmla="*/ 57 h 284"/>
                <a:gd name="T20" fmla="*/ 340 w 454"/>
                <a:gd name="T21" fmla="*/ 114 h 284"/>
                <a:gd name="T22" fmla="*/ 284 w 454"/>
                <a:gd name="T23" fmla="*/ 114 h 284"/>
                <a:gd name="T24" fmla="*/ 284 w 454"/>
                <a:gd name="T25" fmla="*/ 227 h 284"/>
                <a:gd name="T26" fmla="*/ 227 w 454"/>
                <a:gd name="T27" fmla="*/ 227 h 284"/>
                <a:gd name="T28" fmla="*/ 227 w 454"/>
                <a:gd name="T29" fmla="*/ 284 h 284"/>
                <a:gd name="T30" fmla="*/ 114 w 454"/>
                <a:gd name="T31" fmla="*/ 284 h 284"/>
                <a:gd name="T32" fmla="*/ 114 w 454"/>
                <a:gd name="T33" fmla="*/ 227 h 284"/>
                <a:gd name="T34" fmla="*/ 0 w 454"/>
                <a:gd name="T35" fmla="*/ 227 h 284"/>
                <a:gd name="T36" fmla="*/ 0 w 454"/>
                <a:gd name="T37" fmla="*/ 17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284">
                  <a:moveTo>
                    <a:pt x="0" y="170"/>
                  </a:moveTo>
                  <a:lnTo>
                    <a:pt x="114" y="170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284" y="114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2" name="Freeform 278"/>
            <p:cNvSpPr>
              <a:spLocks/>
            </p:cNvSpPr>
            <p:nvPr/>
          </p:nvSpPr>
          <p:spPr bwMode="auto">
            <a:xfrm>
              <a:off x="983" y="6924"/>
              <a:ext cx="397" cy="340"/>
            </a:xfrm>
            <a:custGeom>
              <a:avLst/>
              <a:gdLst>
                <a:gd name="T0" fmla="*/ 340 w 397"/>
                <a:gd name="T1" fmla="*/ 283 h 340"/>
                <a:gd name="T2" fmla="*/ 283 w 397"/>
                <a:gd name="T3" fmla="*/ 283 h 340"/>
                <a:gd name="T4" fmla="*/ 283 w 397"/>
                <a:gd name="T5" fmla="*/ 340 h 340"/>
                <a:gd name="T6" fmla="*/ 113 w 397"/>
                <a:gd name="T7" fmla="*/ 340 h 340"/>
                <a:gd name="T8" fmla="*/ 113 w 397"/>
                <a:gd name="T9" fmla="*/ 170 h 340"/>
                <a:gd name="T10" fmla="*/ 0 w 397"/>
                <a:gd name="T11" fmla="*/ 170 h 340"/>
                <a:gd name="T12" fmla="*/ 0 w 397"/>
                <a:gd name="T13" fmla="*/ 56 h 340"/>
                <a:gd name="T14" fmla="*/ 56 w 397"/>
                <a:gd name="T15" fmla="*/ 56 h 340"/>
                <a:gd name="T16" fmla="*/ 56 w 397"/>
                <a:gd name="T17" fmla="*/ 0 h 340"/>
                <a:gd name="T18" fmla="*/ 227 w 397"/>
                <a:gd name="T19" fmla="*/ 0 h 340"/>
                <a:gd name="T20" fmla="*/ 227 w 397"/>
                <a:gd name="T21" fmla="*/ 113 h 340"/>
                <a:gd name="T22" fmla="*/ 340 w 397"/>
                <a:gd name="T23" fmla="*/ 113 h 340"/>
                <a:gd name="T24" fmla="*/ 340 w 397"/>
                <a:gd name="T25" fmla="*/ 170 h 340"/>
                <a:gd name="T26" fmla="*/ 397 w 397"/>
                <a:gd name="T27" fmla="*/ 170 h 340"/>
                <a:gd name="T28" fmla="*/ 397 w 397"/>
                <a:gd name="T29" fmla="*/ 227 h 340"/>
                <a:gd name="T30" fmla="*/ 340 w 397"/>
                <a:gd name="T31" fmla="*/ 227 h 340"/>
                <a:gd name="T32" fmla="*/ 340 w 397"/>
                <a:gd name="T33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40">
                  <a:moveTo>
                    <a:pt x="340" y="283"/>
                  </a:moveTo>
                  <a:lnTo>
                    <a:pt x="283" y="283"/>
                  </a:lnTo>
                  <a:lnTo>
                    <a:pt x="283" y="340"/>
                  </a:lnTo>
                  <a:lnTo>
                    <a:pt x="113" y="340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56"/>
                  </a:lnTo>
                  <a:lnTo>
                    <a:pt x="56" y="56"/>
                  </a:lnTo>
                  <a:lnTo>
                    <a:pt x="56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28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3" name="Freeform 279"/>
            <p:cNvSpPr>
              <a:spLocks/>
            </p:cNvSpPr>
            <p:nvPr/>
          </p:nvSpPr>
          <p:spPr bwMode="auto">
            <a:xfrm>
              <a:off x="1096" y="6413"/>
              <a:ext cx="397" cy="681"/>
            </a:xfrm>
            <a:custGeom>
              <a:avLst/>
              <a:gdLst>
                <a:gd name="T0" fmla="*/ 114 w 397"/>
                <a:gd name="T1" fmla="*/ 511 h 681"/>
                <a:gd name="T2" fmla="*/ 170 w 397"/>
                <a:gd name="T3" fmla="*/ 511 h 681"/>
                <a:gd name="T4" fmla="*/ 170 w 397"/>
                <a:gd name="T5" fmla="*/ 341 h 681"/>
                <a:gd name="T6" fmla="*/ 57 w 397"/>
                <a:gd name="T7" fmla="*/ 341 h 681"/>
                <a:gd name="T8" fmla="*/ 57 w 397"/>
                <a:gd name="T9" fmla="*/ 114 h 681"/>
                <a:gd name="T10" fmla="*/ 0 w 397"/>
                <a:gd name="T11" fmla="*/ 114 h 681"/>
                <a:gd name="T12" fmla="*/ 0 w 397"/>
                <a:gd name="T13" fmla="*/ 0 h 681"/>
                <a:gd name="T14" fmla="*/ 170 w 397"/>
                <a:gd name="T15" fmla="*/ 0 h 681"/>
                <a:gd name="T16" fmla="*/ 170 w 397"/>
                <a:gd name="T17" fmla="*/ 284 h 681"/>
                <a:gd name="T18" fmla="*/ 284 w 397"/>
                <a:gd name="T19" fmla="*/ 284 h 681"/>
                <a:gd name="T20" fmla="*/ 284 w 397"/>
                <a:gd name="T21" fmla="*/ 397 h 681"/>
                <a:gd name="T22" fmla="*/ 397 w 397"/>
                <a:gd name="T23" fmla="*/ 397 h 681"/>
                <a:gd name="T24" fmla="*/ 397 w 397"/>
                <a:gd name="T25" fmla="*/ 511 h 681"/>
                <a:gd name="T26" fmla="*/ 340 w 397"/>
                <a:gd name="T27" fmla="*/ 511 h 681"/>
                <a:gd name="T28" fmla="*/ 340 w 397"/>
                <a:gd name="T29" fmla="*/ 624 h 681"/>
                <a:gd name="T30" fmla="*/ 284 w 397"/>
                <a:gd name="T31" fmla="*/ 624 h 681"/>
                <a:gd name="T32" fmla="*/ 284 w 397"/>
                <a:gd name="T33" fmla="*/ 681 h 681"/>
                <a:gd name="T34" fmla="*/ 227 w 397"/>
                <a:gd name="T35" fmla="*/ 681 h 681"/>
                <a:gd name="T36" fmla="*/ 227 w 397"/>
                <a:gd name="T37" fmla="*/ 624 h 681"/>
                <a:gd name="T38" fmla="*/ 114 w 397"/>
                <a:gd name="T39" fmla="*/ 624 h 681"/>
                <a:gd name="T40" fmla="*/ 114 w 397"/>
                <a:gd name="T41" fmla="*/ 51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681">
                  <a:moveTo>
                    <a:pt x="114" y="511"/>
                  </a:moveTo>
                  <a:lnTo>
                    <a:pt x="170" y="511"/>
                  </a:lnTo>
                  <a:lnTo>
                    <a:pt x="170" y="341"/>
                  </a:lnTo>
                  <a:lnTo>
                    <a:pt x="57" y="341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284"/>
                  </a:lnTo>
                  <a:lnTo>
                    <a:pt x="284" y="284"/>
                  </a:lnTo>
                  <a:lnTo>
                    <a:pt x="284" y="397"/>
                  </a:lnTo>
                  <a:lnTo>
                    <a:pt x="397" y="397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114" y="624"/>
                  </a:lnTo>
                  <a:lnTo>
                    <a:pt x="114" y="51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4" name="Freeform 280"/>
            <p:cNvSpPr>
              <a:spLocks/>
            </p:cNvSpPr>
            <p:nvPr/>
          </p:nvSpPr>
          <p:spPr bwMode="auto">
            <a:xfrm>
              <a:off x="983" y="6413"/>
              <a:ext cx="283" cy="511"/>
            </a:xfrm>
            <a:custGeom>
              <a:avLst/>
              <a:gdLst>
                <a:gd name="T0" fmla="*/ 56 w 283"/>
                <a:gd name="T1" fmla="*/ 0 h 511"/>
                <a:gd name="T2" fmla="*/ 113 w 283"/>
                <a:gd name="T3" fmla="*/ 0 h 511"/>
                <a:gd name="T4" fmla="*/ 113 w 283"/>
                <a:gd name="T5" fmla="*/ 114 h 511"/>
                <a:gd name="T6" fmla="*/ 170 w 283"/>
                <a:gd name="T7" fmla="*/ 114 h 511"/>
                <a:gd name="T8" fmla="*/ 170 w 283"/>
                <a:gd name="T9" fmla="*/ 341 h 511"/>
                <a:gd name="T10" fmla="*/ 283 w 283"/>
                <a:gd name="T11" fmla="*/ 341 h 511"/>
                <a:gd name="T12" fmla="*/ 283 w 283"/>
                <a:gd name="T13" fmla="*/ 511 h 511"/>
                <a:gd name="T14" fmla="*/ 56 w 283"/>
                <a:gd name="T15" fmla="*/ 511 h 511"/>
                <a:gd name="T16" fmla="*/ 56 w 283"/>
                <a:gd name="T17" fmla="*/ 397 h 511"/>
                <a:gd name="T18" fmla="*/ 0 w 283"/>
                <a:gd name="T19" fmla="*/ 397 h 511"/>
                <a:gd name="T20" fmla="*/ 0 w 283"/>
                <a:gd name="T21" fmla="*/ 57 h 511"/>
                <a:gd name="T22" fmla="*/ 56 w 283"/>
                <a:gd name="T23" fmla="*/ 57 h 511"/>
                <a:gd name="T24" fmla="*/ 56 w 283"/>
                <a:gd name="T25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511">
                  <a:moveTo>
                    <a:pt x="56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341"/>
                  </a:lnTo>
                  <a:lnTo>
                    <a:pt x="283" y="341"/>
                  </a:lnTo>
                  <a:lnTo>
                    <a:pt x="283" y="511"/>
                  </a:lnTo>
                  <a:lnTo>
                    <a:pt x="56" y="511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5" name="Freeform 281"/>
            <p:cNvSpPr>
              <a:spLocks/>
            </p:cNvSpPr>
            <p:nvPr/>
          </p:nvSpPr>
          <p:spPr bwMode="auto">
            <a:xfrm>
              <a:off x="189" y="6073"/>
              <a:ext cx="113" cy="170"/>
            </a:xfrm>
            <a:custGeom>
              <a:avLst/>
              <a:gdLst>
                <a:gd name="T0" fmla="*/ 56 w 113"/>
                <a:gd name="T1" fmla="*/ 0 h 170"/>
                <a:gd name="T2" fmla="*/ 56 w 113"/>
                <a:gd name="T3" fmla="*/ 57 h 170"/>
                <a:gd name="T4" fmla="*/ 0 w 113"/>
                <a:gd name="T5" fmla="*/ 57 h 170"/>
                <a:gd name="T6" fmla="*/ 0 w 113"/>
                <a:gd name="T7" fmla="*/ 170 h 170"/>
                <a:gd name="T8" fmla="*/ 113 w 113"/>
                <a:gd name="T9" fmla="*/ 170 h 170"/>
                <a:gd name="T10" fmla="*/ 113 w 113"/>
                <a:gd name="T11" fmla="*/ 0 h 170"/>
                <a:gd name="T12" fmla="*/ 56 w 113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70">
                  <a:moveTo>
                    <a:pt x="56" y="0"/>
                  </a:move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7" name="Freeform 283"/>
            <p:cNvSpPr>
              <a:spLocks/>
            </p:cNvSpPr>
            <p:nvPr/>
          </p:nvSpPr>
          <p:spPr bwMode="auto">
            <a:xfrm>
              <a:off x="359" y="6130"/>
              <a:ext cx="226" cy="113"/>
            </a:xfrm>
            <a:custGeom>
              <a:avLst/>
              <a:gdLst>
                <a:gd name="T0" fmla="*/ 0 w 226"/>
                <a:gd name="T1" fmla="*/ 0 h 113"/>
                <a:gd name="T2" fmla="*/ 0 w 226"/>
                <a:gd name="T3" fmla="*/ 57 h 113"/>
                <a:gd name="T4" fmla="*/ 113 w 226"/>
                <a:gd name="T5" fmla="*/ 57 h 113"/>
                <a:gd name="T6" fmla="*/ 113 w 226"/>
                <a:gd name="T7" fmla="*/ 113 h 113"/>
                <a:gd name="T8" fmla="*/ 226 w 226"/>
                <a:gd name="T9" fmla="*/ 113 h 113"/>
                <a:gd name="T10" fmla="*/ 226 w 226"/>
                <a:gd name="T11" fmla="*/ 57 h 113"/>
                <a:gd name="T12" fmla="*/ 170 w 226"/>
                <a:gd name="T13" fmla="*/ 57 h 113"/>
                <a:gd name="T14" fmla="*/ 170 w 226"/>
                <a:gd name="T15" fmla="*/ 0 h 113"/>
                <a:gd name="T16" fmla="*/ 0 w 226"/>
                <a:gd name="T1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113">
                  <a:moveTo>
                    <a:pt x="0" y="0"/>
                  </a:moveTo>
                  <a:lnTo>
                    <a:pt x="0" y="57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226" y="113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9" name="Freeform 285"/>
            <p:cNvSpPr>
              <a:spLocks/>
            </p:cNvSpPr>
            <p:nvPr/>
          </p:nvSpPr>
          <p:spPr bwMode="auto">
            <a:xfrm>
              <a:off x="302" y="5563"/>
              <a:ext cx="567" cy="510"/>
            </a:xfrm>
            <a:custGeom>
              <a:avLst/>
              <a:gdLst>
                <a:gd name="T0" fmla="*/ 0 w 567"/>
                <a:gd name="T1" fmla="*/ 57 h 510"/>
                <a:gd name="T2" fmla="*/ 57 w 567"/>
                <a:gd name="T3" fmla="*/ 57 h 510"/>
                <a:gd name="T4" fmla="*/ 57 w 567"/>
                <a:gd name="T5" fmla="*/ 0 h 510"/>
                <a:gd name="T6" fmla="*/ 113 w 567"/>
                <a:gd name="T7" fmla="*/ 0 h 510"/>
                <a:gd name="T8" fmla="*/ 113 w 567"/>
                <a:gd name="T9" fmla="*/ 57 h 510"/>
                <a:gd name="T10" fmla="*/ 170 w 567"/>
                <a:gd name="T11" fmla="*/ 57 h 510"/>
                <a:gd name="T12" fmla="*/ 170 w 567"/>
                <a:gd name="T13" fmla="*/ 170 h 510"/>
                <a:gd name="T14" fmla="*/ 283 w 567"/>
                <a:gd name="T15" fmla="*/ 170 h 510"/>
                <a:gd name="T16" fmla="*/ 283 w 567"/>
                <a:gd name="T17" fmla="*/ 283 h 510"/>
                <a:gd name="T18" fmla="*/ 397 w 567"/>
                <a:gd name="T19" fmla="*/ 283 h 510"/>
                <a:gd name="T20" fmla="*/ 397 w 567"/>
                <a:gd name="T21" fmla="*/ 340 h 510"/>
                <a:gd name="T22" fmla="*/ 567 w 567"/>
                <a:gd name="T23" fmla="*/ 340 h 510"/>
                <a:gd name="T24" fmla="*/ 567 w 567"/>
                <a:gd name="T25" fmla="*/ 454 h 510"/>
                <a:gd name="T26" fmla="*/ 510 w 567"/>
                <a:gd name="T27" fmla="*/ 454 h 510"/>
                <a:gd name="T28" fmla="*/ 510 w 567"/>
                <a:gd name="T29" fmla="*/ 510 h 510"/>
                <a:gd name="T30" fmla="*/ 454 w 567"/>
                <a:gd name="T31" fmla="*/ 510 h 510"/>
                <a:gd name="T32" fmla="*/ 454 w 567"/>
                <a:gd name="T33" fmla="*/ 454 h 510"/>
                <a:gd name="T34" fmla="*/ 397 w 567"/>
                <a:gd name="T35" fmla="*/ 454 h 510"/>
                <a:gd name="T36" fmla="*/ 340 w 567"/>
                <a:gd name="T37" fmla="*/ 454 h 510"/>
                <a:gd name="T38" fmla="*/ 340 w 567"/>
                <a:gd name="T39" fmla="*/ 510 h 510"/>
                <a:gd name="T40" fmla="*/ 283 w 567"/>
                <a:gd name="T41" fmla="*/ 510 h 510"/>
                <a:gd name="T42" fmla="*/ 283 w 567"/>
                <a:gd name="T43" fmla="*/ 340 h 510"/>
                <a:gd name="T44" fmla="*/ 227 w 567"/>
                <a:gd name="T45" fmla="*/ 340 h 510"/>
                <a:gd name="T46" fmla="*/ 227 w 567"/>
                <a:gd name="T47" fmla="*/ 397 h 510"/>
                <a:gd name="T48" fmla="*/ 170 w 567"/>
                <a:gd name="T49" fmla="*/ 397 h 510"/>
                <a:gd name="T50" fmla="*/ 170 w 567"/>
                <a:gd name="T51" fmla="*/ 454 h 510"/>
                <a:gd name="T52" fmla="*/ 113 w 567"/>
                <a:gd name="T53" fmla="*/ 454 h 510"/>
                <a:gd name="T54" fmla="*/ 113 w 567"/>
                <a:gd name="T55" fmla="*/ 227 h 510"/>
                <a:gd name="T56" fmla="*/ 57 w 567"/>
                <a:gd name="T57" fmla="*/ 227 h 510"/>
                <a:gd name="T58" fmla="*/ 57 w 567"/>
                <a:gd name="T59" fmla="*/ 113 h 510"/>
                <a:gd name="T60" fmla="*/ 0 w 567"/>
                <a:gd name="T61" fmla="*/ 113 h 510"/>
                <a:gd name="T62" fmla="*/ 0 w 567"/>
                <a:gd name="T63" fmla="*/ 5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67" h="510">
                  <a:moveTo>
                    <a:pt x="0" y="57"/>
                  </a:moveTo>
                  <a:lnTo>
                    <a:pt x="57" y="57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83" y="283"/>
                  </a:lnTo>
                  <a:lnTo>
                    <a:pt x="397" y="283"/>
                  </a:lnTo>
                  <a:lnTo>
                    <a:pt x="397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510" y="510"/>
                  </a:lnTo>
                  <a:lnTo>
                    <a:pt x="454" y="510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0" name="Freeform 286"/>
            <p:cNvSpPr>
              <a:spLocks/>
            </p:cNvSpPr>
            <p:nvPr/>
          </p:nvSpPr>
          <p:spPr bwMode="auto">
            <a:xfrm>
              <a:off x="132" y="5393"/>
              <a:ext cx="964" cy="510"/>
            </a:xfrm>
            <a:custGeom>
              <a:avLst/>
              <a:gdLst>
                <a:gd name="T0" fmla="*/ 0 w 964"/>
                <a:gd name="T1" fmla="*/ 0 h 510"/>
                <a:gd name="T2" fmla="*/ 170 w 964"/>
                <a:gd name="T3" fmla="*/ 0 h 510"/>
                <a:gd name="T4" fmla="*/ 170 w 964"/>
                <a:gd name="T5" fmla="*/ 57 h 510"/>
                <a:gd name="T6" fmla="*/ 737 w 964"/>
                <a:gd name="T7" fmla="*/ 57 h 510"/>
                <a:gd name="T8" fmla="*/ 737 w 964"/>
                <a:gd name="T9" fmla="*/ 113 h 510"/>
                <a:gd name="T10" fmla="*/ 794 w 964"/>
                <a:gd name="T11" fmla="*/ 113 h 510"/>
                <a:gd name="T12" fmla="*/ 794 w 964"/>
                <a:gd name="T13" fmla="*/ 170 h 510"/>
                <a:gd name="T14" fmla="*/ 964 w 964"/>
                <a:gd name="T15" fmla="*/ 170 h 510"/>
                <a:gd name="T16" fmla="*/ 964 w 964"/>
                <a:gd name="T17" fmla="*/ 227 h 510"/>
                <a:gd name="T18" fmla="*/ 907 w 964"/>
                <a:gd name="T19" fmla="*/ 227 h 510"/>
                <a:gd name="T20" fmla="*/ 907 w 964"/>
                <a:gd name="T21" fmla="*/ 340 h 510"/>
                <a:gd name="T22" fmla="*/ 794 w 964"/>
                <a:gd name="T23" fmla="*/ 340 h 510"/>
                <a:gd name="T24" fmla="*/ 794 w 964"/>
                <a:gd name="T25" fmla="*/ 283 h 510"/>
                <a:gd name="T26" fmla="*/ 737 w 964"/>
                <a:gd name="T27" fmla="*/ 283 h 510"/>
                <a:gd name="T28" fmla="*/ 737 w 964"/>
                <a:gd name="T29" fmla="*/ 397 h 510"/>
                <a:gd name="T30" fmla="*/ 794 w 964"/>
                <a:gd name="T31" fmla="*/ 397 h 510"/>
                <a:gd name="T32" fmla="*/ 794 w 964"/>
                <a:gd name="T33" fmla="*/ 510 h 510"/>
                <a:gd name="T34" fmla="*/ 737 w 964"/>
                <a:gd name="T35" fmla="*/ 510 h 510"/>
                <a:gd name="T36" fmla="*/ 737 w 964"/>
                <a:gd name="T37" fmla="*/ 453 h 510"/>
                <a:gd name="T38" fmla="*/ 624 w 964"/>
                <a:gd name="T39" fmla="*/ 453 h 510"/>
                <a:gd name="T40" fmla="*/ 624 w 964"/>
                <a:gd name="T41" fmla="*/ 397 h 510"/>
                <a:gd name="T42" fmla="*/ 567 w 964"/>
                <a:gd name="T43" fmla="*/ 397 h 510"/>
                <a:gd name="T44" fmla="*/ 567 w 964"/>
                <a:gd name="T45" fmla="*/ 340 h 510"/>
                <a:gd name="T46" fmla="*/ 510 w 964"/>
                <a:gd name="T47" fmla="*/ 340 h 510"/>
                <a:gd name="T48" fmla="*/ 510 w 964"/>
                <a:gd name="T49" fmla="*/ 283 h 510"/>
                <a:gd name="T50" fmla="*/ 453 w 964"/>
                <a:gd name="T51" fmla="*/ 283 h 510"/>
                <a:gd name="T52" fmla="*/ 453 w 964"/>
                <a:gd name="T53" fmla="*/ 113 h 510"/>
                <a:gd name="T54" fmla="*/ 397 w 964"/>
                <a:gd name="T55" fmla="*/ 113 h 510"/>
                <a:gd name="T56" fmla="*/ 397 w 964"/>
                <a:gd name="T57" fmla="*/ 170 h 510"/>
                <a:gd name="T58" fmla="*/ 340 w 964"/>
                <a:gd name="T59" fmla="*/ 170 h 510"/>
                <a:gd name="T60" fmla="*/ 340 w 964"/>
                <a:gd name="T61" fmla="*/ 113 h 510"/>
                <a:gd name="T62" fmla="*/ 113 w 964"/>
                <a:gd name="T63" fmla="*/ 113 h 510"/>
                <a:gd name="T64" fmla="*/ 113 w 964"/>
                <a:gd name="T65" fmla="*/ 57 h 510"/>
                <a:gd name="T66" fmla="*/ 0 w 964"/>
                <a:gd name="T67" fmla="*/ 57 h 510"/>
                <a:gd name="T68" fmla="*/ 0 w 964"/>
                <a:gd name="T6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64" h="510">
                  <a:moveTo>
                    <a:pt x="0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964" y="170"/>
                  </a:lnTo>
                  <a:lnTo>
                    <a:pt x="964" y="227"/>
                  </a:lnTo>
                  <a:lnTo>
                    <a:pt x="907" y="227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453"/>
                  </a:lnTo>
                  <a:lnTo>
                    <a:pt x="624" y="453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453" y="283"/>
                  </a:lnTo>
                  <a:lnTo>
                    <a:pt x="453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2" name="Freeform 288"/>
            <p:cNvSpPr>
              <a:spLocks/>
            </p:cNvSpPr>
            <p:nvPr/>
          </p:nvSpPr>
          <p:spPr bwMode="auto">
            <a:xfrm>
              <a:off x="245" y="5166"/>
              <a:ext cx="681" cy="284"/>
            </a:xfrm>
            <a:custGeom>
              <a:avLst/>
              <a:gdLst>
                <a:gd name="T0" fmla="*/ 624 w 681"/>
                <a:gd name="T1" fmla="*/ 284 h 284"/>
                <a:gd name="T2" fmla="*/ 624 w 681"/>
                <a:gd name="T3" fmla="*/ 227 h 284"/>
                <a:gd name="T4" fmla="*/ 681 w 681"/>
                <a:gd name="T5" fmla="*/ 227 h 284"/>
                <a:gd name="T6" fmla="*/ 681 w 681"/>
                <a:gd name="T7" fmla="*/ 113 h 284"/>
                <a:gd name="T8" fmla="*/ 511 w 681"/>
                <a:gd name="T9" fmla="*/ 113 h 284"/>
                <a:gd name="T10" fmla="*/ 511 w 681"/>
                <a:gd name="T11" fmla="*/ 57 h 284"/>
                <a:gd name="T12" fmla="*/ 340 w 681"/>
                <a:gd name="T13" fmla="*/ 57 h 284"/>
                <a:gd name="T14" fmla="*/ 340 w 681"/>
                <a:gd name="T15" fmla="*/ 0 h 284"/>
                <a:gd name="T16" fmla="*/ 170 w 681"/>
                <a:gd name="T17" fmla="*/ 0 h 284"/>
                <a:gd name="T18" fmla="*/ 170 w 681"/>
                <a:gd name="T19" fmla="*/ 57 h 284"/>
                <a:gd name="T20" fmla="*/ 227 w 681"/>
                <a:gd name="T21" fmla="*/ 57 h 284"/>
                <a:gd name="T22" fmla="*/ 227 w 681"/>
                <a:gd name="T23" fmla="*/ 113 h 284"/>
                <a:gd name="T24" fmla="*/ 454 w 681"/>
                <a:gd name="T25" fmla="*/ 113 h 284"/>
                <a:gd name="T26" fmla="*/ 454 w 681"/>
                <a:gd name="T27" fmla="*/ 170 h 284"/>
                <a:gd name="T28" fmla="*/ 170 w 681"/>
                <a:gd name="T29" fmla="*/ 170 h 284"/>
                <a:gd name="T30" fmla="*/ 170 w 681"/>
                <a:gd name="T31" fmla="*/ 227 h 284"/>
                <a:gd name="T32" fmla="*/ 114 w 681"/>
                <a:gd name="T33" fmla="*/ 227 h 284"/>
                <a:gd name="T34" fmla="*/ 114 w 681"/>
                <a:gd name="T35" fmla="*/ 170 h 284"/>
                <a:gd name="T36" fmla="*/ 0 w 681"/>
                <a:gd name="T37" fmla="*/ 170 h 284"/>
                <a:gd name="T38" fmla="*/ 0 w 681"/>
                <a:gd name="T39" fmla="*/ 227 h 284"/>
                <a:gd name="T40" fmla="*/ 57 w 681"/>
                <a:gd name="T41" fmla="*/ 227 h 284"/>
                <a:gd name="T42" fmla="*/ 57 w 681"/>
                <a:gd name="T43" fmla="*/ 284 h 284"/>
                <a:gd name="T44" fmla="*/ 624 w 681"/>
                <a:gd name="T45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284">
                  <a:moveTo>
                    <a:pt x="624" y="284"/>
                  </a:moveTo>
                  <a:lnTo>
                    <a:pt x="624" y="227"/>
                  </a:lnTo>
                  <a:lnTo>
                    <a:pt x="681" y="227"/>
                  </a:lnTo>
                  <a:lnTo>
                    <a:pt x="681" y="113"/>
                  </a:lnTo>
                  <a:lnTo>
                    <a:pt x="511" y="113"/>
                  </a:lnTo>
                  <a:lnTo>
                    <a:pt x="511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624" y="28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3" name="Freeform 289"/>
            <p:cNvSpPr>
              <a:spLocks/>
            </p:cNvSpPr>
            <p:nvPr/>
          </p:nvSpPr>
          <p:spPr bwMode="auto">
            <a:xfrm>
              <a:off x="585" y="4996"/>
              <a:ext cx="511" cy="283"/>
            </a:xfrm>
            <a:custGeom>
              <a:avLst/>
              <a:gdLst>
                <a:gd name="T0" fmla="*/ 0 w 511"/>
                <a:gd name="T1" fmla="*/ 113 h 283"/>
                <a:gd name="T2" fmla="*/ 0 w 511"/>
                <a:gd name="T3" fmla="*/ 227 h 283"/>
                <a:gd name="T4" fmla="*/ 171 w 511"/>
                <a:gd name="T5" fmla="*/ 227 h 283"/>
                <a:gd name="T6" fmla="*/ 171 w 511"/>
                <a:gd name="T7" fmla="*/ 283 h 283"/>
                <a:gd name="T8" fmla="*/ 341 w 511"/>
                <a:gd name="T9" fmla="*/ 283 h 283"/>
                <a:gd name="T10" fmla="*/ 341 w 511"/>
                <a:gd name="T11" fmla="*/ 227 h 283"/>
                <a:gd name="T12" fmla="*/ 454 w 511"/>
                <a:gd name="T13" fmla="*/ 227 h 283"/>
                <a:gd name="T14" fmla="*/ 454 w 511"/>
                <a:gd name="T15" fmla="*/ 170 h 283"/>
                <a:gd name="T16" fmla="*/ 511 w 511"/>
                <a:gd name="T17" fmla="*/ 170 h 283"/>
                <a:gd name="T18" fmla="*/ 511 w 511"/>
                <a:gd name="T19" fmla="*/ 0 h 283"/>
                <a:gd name="T20" fmla="*/ 171 w 511"/>
                <a:gd name="T21" fmla="*/ 0 h 283"/>
                <a:gd name="T22" fmla="*/ 171 w 511"/>
                <a:gd name="T23" fmla="*/ 57 h 283"/>
                <a:gd name="T24" fmla="*/ 114 w 511"/>
                <a:gd name="T25" fmla="*/ 57 h 283"/>
                <a:gd name="T26" fmla="*/ 114 w 511"/>
                <a:gd name="T27" fmla="*/ 113 h 283"/>
                <a:gd name="T28" fmla="*/ 0 w 511"/>
                <a:gd name="T29" fmla="*/ 1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1" h="283">
                  <a:moveTo>
                    <a:pt x="0" y="113"/>
                  </a:moveTo>
                  <a:lnTo>
                    <a:pt x="0" y="227"/>
                  </a:lnTo>
                  <a:lnTo>
                    <a:pt x="171" y="227"/>
                  </a:lnTo>
                  <a:lnTo>
                    <a:pt x="171" y="283"/>
                  </a:lnTo>
                  <a:lnTo>
                    <a:pt x="341" y="283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0"/>
                  </a:lnTo>
                  <a:lnTo>
                    <a:pt x="171" y="0"/>
                  </a:lnTo>
                  <a:lnTo>
                    <a:pt x="171" y="57"/>
                  </a:lnTo>
                  <a:lnTo>
                    <a:pt x="114" y="57"/>
                  </a:lnTo>
                  <a:lnTo>
                    <a:pt x="114" y="113"/>
                  </a:lnTo>
                  <a:lnTo>
                    <a:pt x="0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4" name="Freeform 290"/>
            <p:cNvSpPr>
              <a:spLocks/>
            </p:cNvSpPr>
            <p:nvPr/>
          </p:nvSpPr>
          <p:spPr bwMode="auto">
            <a:xfrm>
              <a:off x="869" y="4712"/>
              <a:ext cx="680" cy="908"/>
            </a:xfrm>
            <a:custGeom>
              <a:avLst/>
              <a:gdLst>
                <a:gd name="T0" fmla="*/ 170 w 680"/>
                <a:gd name="T1" fmla="*/ 227 h 908"/>
                <a:gd name="T2" fmla="*/ 283 w 680"/>
                <a:gd name="T3" fmla="*/ 227 h 908"/>
                <a:gd name="T4" fmla="*/ 283 w 680"/>
                <a:gd name="T5" fmla="*/ 114 h 908"/>
                <a:gd name="T6" fmla="*/ 454 w 680"/>
                <a:gd name="T7" fmla="*/ 114 h 908"/>
                <a:gd name="T8" fmla="*/ 454 w 680"/>
                <a:gd name="T9" fmla="*/ 171 h 908"/>
                <a:gd name="T10" fmla="*/ 510 w 680"/>
                <a:gd name="T11" fmla="*/ 171 h 908"/>
                <a:gd name="T12" fmla="*/ 510 w 680"/>
                <a:gd name="T13" fmla="*/ 0 h 908"/>
                <a:gd name="T14" fmla="*/ 624 w 680"/>
                <a:gd name="T15" fmla="*/ 0 h 908"/>
                <a:gd name="T16" fmla="*/ 624 w 680"/>
                <a:gd name="T17" fmla="*/ 227 h 908"/>
                <a:gd name="T18" fmla="*/ 567 w 680"/>
                <a:gd name="T19" fmla="*/ 227 h 908"/>
                <a:gd name="T20" fmla="*/ 567 w 680"/>
                <a:gd name="T21" fmla="*/ 341 h 908"/>
                <a:gd name="T22" fmla="*/ 680 w 680"/>
                <a:gd name="T23" fmla="*/ 341 h 908"/>
                <a:gd name="T24" fmla="*/ 680 w 680"/>
                <a:gd name="T25" fmla="*/ 397 h 908"/>
                <a:gd name="T26" fmla="*/ 567 w 680"/>
                <a:gd name="T27" fmla="*/ 397 h 908"/>
                <a:gd name="T28" fmla="*/ 567 w 680"/>
                <a:gd name="T29" fmla="*/ 454 h 908"/>
                <a:gd name="T30" fmla="*/ 624 w 680"/>
                <a:gd name="T31" fmla="*/ 454 h 908"/>
                <a:gd name="T32" fmla="*/ 624 w 680"/>
                <a:gd name="T33" fmla="*/ 511 h 908"/>
                <a:gd name="T34" fmla="*/ 454 w 680"/>
                <a:gd name="T35" fmla="*/ 511 h 908"/>
                <a:gd name="T36" fmla="*/ 454 w 680"/>
                <a:gd name="T37" fmla="*/ 567 h 908"/>
                <a:gd name="T38" fmla="*/ 397 w 680"/>
                <a:gd name="T39" fmla="*/ 567 h 908"/>
                <a:gd name="T40" fmla="*/ 397 w 680"/>
                <a:gd name="T41" fmla="*/ 511 h 908"/>
                <a:gd name="T42" fmla="*/ 340 w 680"/>
                <a:gd name="T43" fmla="*/ 511 h 908"/>
                <a:gd name="T44" fmla="*/ 340 w 680"/>
                <a:gd name="T45" fmla="*/ 681 h 908"/>
                <a:gd name="T46" fmla="*/ 283 w 680"/>
                <a:gd name="T47" fmla="*/ 681 h 908"/>
                <a:gd name="T48" fmla="*/ 283 w 680"/>
                <a:gd name="T49" fmla="*/ 738 h 908"/>
                <a:gd name="T50" fmla="*/ 340 w 680"/>
                <a:gd name="T51" fmla="*/ 738 h 908"/>
                <a:gd name="T52" fmla="*/ 340 w 680"/>
                <a:gd name="T53" fmla="*/ 908 h 908"/>
                <a:gd name="T54" fmla="*/ 227 w 680"/>
                <a:gd name="T55" fmla="*/ 908 h 908"/>
                <a:gd name="T56" fmla="*/ 227 w 680"/>
                <a:gd name="T57" fmla="*/ 851 h 908"/>
                <a:gd name="T58" fmla="*/ 57 w 680"/>
                <a:gd name="T59" fmla="*/ 851 h 908"/>
                <a:gd name="T60" fmla="*/ 57 w 680"/>
                <a:gd name="T61" fmla="*/ 794 h 908"/>
                <a:gd name="T62" fmla="*/ 0 w 680"/>
                <a:gd name="T63" fmla="*/ 794 h 908"/>
                <a:gd name="T64" fmla="*/ 0 w 680"/>
                <a:gd name="T65" fmla="*/ 681 h 908"/>
                <a:gd name="T66" fmla="*/ 57 w 680"/>
                <a:gd name="T67" fmla="*/ 681 h 908"/>
                <a:gd name="T68" fmla="*/ 57 w 680"/>
                <a:gd name="T69" fmla="*/ 511 h 908"/>
                <a:gd name="T70" fmla="*/ 170 w 680"/>
                <a:gd name="T71" fmla="*/ 511 h 908"/>
                <a:gd name="T72" fmla="*/ 170 w 680"/>
                <a:gd name="T73" fmla="*/ 454 h 908"/>
                <a:gd name="T74" fmla="*/ 227 w 680"/>
                <a:gd name="T75" fmla="*/ 454 h 908"/>
                <a:gd name="T76" fmla="*/ 227 w 680"/>
                <a:gd name="T77" fmla="*/ 284 h 908"/>
                <a:gd name="T78" fmla="*/ 170 w 680"/>
                <a:gd name="T79" fmla="*/ 284 h 908"/>
                <a:gd name="T80" fmla="*/ 170 w 680"/>
                <a:gd name="T81" fmla="*/ 22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0" h="908">
                  <a:moveTo>
                    <a:pt x="170" y="227"/>
                  </a:moveTo>
                  <a:lnTo>
                    <a:pt x="283" y="227"/>
                  </a:lnTo>
                  <a:lnTo>
                    <a:pt x="283" y="114"/>
                  </a:lnTo>
                  <a:lnTo>
                    <a:pt x="454" y="114"/>
                  </a:lnTo>
                  <a:lnTo>
                    <a:pt x="454" y="171"/>
                  </a:lnTo>
                  <a:lnTo>
                    <a:pt x="510" y="171"/>
                  </a:lnTo>
                  <a:lnTo>
                    <a:pt x="510" y="0"/>
                  </a:lnTo>
                  <a:lnTo>
                    <a:pt x="624" y="0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341"/>
                  </a:lnTo>
                  <a:lnTo>
                    <a:pt x="680" y="341"/>
                  </a:lnTo>
                  <a:lnTo>
                    <a:pt x="680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454" y="511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681"/>
                  </a:lnTo>
                  <a:lnTo>
                    <a:pt x="283" y="681"/>
                  </a:lnTo>
                  <a:lnTo>
                    <a:pt x="283" y="738"/>
                  </a:lnTo>
                  <a:lnTo>
                    <a:pt x="340" y="738"/>
                  </a:lnTo>
                  <a:lnTo>
                    <a:pt x="340" y="908"/>
                  </a:lnTo>
                  <a:lnTo>
                    <a:pt x="227" y="908"/>
                  </a:lnTo>
                  <a:lnTo>
                    <a:pt x="227" y="851"/>
                  </a:lnTo>
                  <a:lnTo>
                    <a:pt x="57" y="851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511"/>
                  </a:lnTo>
                  <a:lnTo>
                    <a:pt x="170" y="511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6" name="Freeform 292"/>
            <p:cNvSpPr>
              <a:spLocks/>
            </p:cNvSpPr>
            <p:nvPr/>
          </p:nvSpPr>
          <p:spPr bwMode="auto">
            <a:xfrm>
              <a:off x="1436" y="4599"/>
              <a:ext cx="340" cy="454"/>
            </a:xfrm>
            <a:custGeom>
              <a:avLst/>
              <a:gdLst>
                <a:gd name="T0" fmla="*/ 0 w 340"/>
                <a:gd name="T1" fmla="*/ 113 h 454"/>
                <a:gd name="T2" fmla="*/ 0 w 340"/>
                <a:gd name="T3" fmla="*/ 57 h 454"/>
                <a:gd name="T4" fmla="*/ 113 w 340"/>
                <a:gd name="T5" fmla="*/ 57 h 454"/>
                <a:gd name="T6" fmla="*/ 113 w 340"/>
                <a:gd name="T7" fmla="*/ 0 h 454"/>
                <a:gd name="T8" fmla="*/ 283 w 340"/>
                <a:gd name="T9" fmla="*/ 0 h 454"/>
                <a:gd name="T10" fmla="*/ 283 w 340"/>
                <a:gd name="T11" fmla="*/ 57 h 454"/>
                <a:gd name="T12" fmla="*/ 227 w 340"/>
                <a:gd name="T13" fmla="*/ 57 h 454"/>
                <a:gd name="T14" fmla="*/ 227 w 340"/>
                <a:gd name="T15" fmla="*/ 113 h 454"/>
                <a:gd name="T16" fmla="*/ 283 w 340"/>
                <a:gd name="T17" fmla="*/ 113 h 454"/>
                <a:gd name="T18" fmla="*/ 283 w 340"/>
                <a:gd name="T19" fmla="*/ 227 h 454"/>
                <a:gd name="T20" fmla="*/ 340 w 340"/>
                <a:gd name="T21" fmla="*/ 227 h 454"/>
                <a:gd name="T22" fmla="*/ 340 w 340"/>
                <a:gd name="T23" fmla="*/ 284 h 454"/>
                <a:gd name="T24" fmla="*/ 227 w 340"/>
                <a:gd name="T25" fmla="*/ 284 h 454"/>
                <a:gd name="T26" fmla="*/ 227 w 340"/>
                <a:gd name="T27" fmla="*/ 397 h 454"/>
                <a:gd name="T28" fmla="*/ 170 w 340"/>
                <a:gd name="T29" fmla="*/ 397 h 454"/>
                <a:gd name="T30" fmla="*/ 113 w 340"/>
                <a:gd name="T31" fmla="*/ 397 h 454"/>
                <a:gd name="T32" fmla="*/ 113 w 340"/>
                <a:gd name="T33" fmla="*/ 454 h 454"/>
                <a:gd name="T34" fmla="*/ 0 w 340"/>
                <a:gd name="T35" fmla="*/ 454 h 454"/>
                <a:gd name="T36" fmla="*/ 0 w 340"/>
                <a:gd name="T37" fmla="*/ 340 h 454"/>
                <a:gd name="T38" fmla="*/ 57 w 340"/>
                <a:gd name="T39" fmla="*/ 340 h 454"/>
                <a:gd name="T40" fmla="*/ 57 w 340"/>
                <a:gd name="T41" fmla="*/ 113 h 454"/>
                <a:gd name="T42" fmla="*/ 0 w 340"/>
                <a:gd name="T43" fmla="*/ 11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0" h="454">
                  <a:moveTo>
                    <a:pt x="0" y="113"/>
                  </a:move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227" y="284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113"/>
                  </a:lnTo>
                  <a:lnTo>
                    <a:pt x="0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7" name="Freeform 293"/>
            <p:cNvSpPr>
              <a:spLocks/>
            </p:cNvSpPr>
            <p:nvPr/>
          </p:nvSpPr>
          <p:spPr bwMode="auto">
            <a:xfrm>
              <a:off x="1776" y="4429"/>
              <a:ext cx="227" cy="454"/>
            </a:xfrm>
            <a:custGeom>
              <a:avLst/>
              <a:gdLst>
                <a:gd name="T0" fmla="*/ 0 w 227"/>
                <a:gd name="T1" fmla="*/ 454 h 454"/>
                <a:gd name="T2" fmla="*/ 114 w 227"/>
                <a:gd name="T3" fmla="*/ 454 h 454"/>
                <a:gd name="T4" fmla="*/ 114 w 227"/>
                <a:gd name="T5" fmla="*/ 397 h 454"/>
                <a:gd name="T6" fmla="*/ 227 w 227"/>
                <a:gd name="T7" fmla="*/ 397 h 454"/>
                <a:gd name="T8" fmla="*/ 227 w 227"/>
                <a:gd name="T9" fmla="*/ 170 h 454"/>
                <a:gd name="T10" fmla="*/ 170 w 227"/>
                <a:gd name="T11" fmla="*/ 170 h 454"/>
                <a:gd name="T12" fmla="*/ 170 w 227"/>
                <a:gd name="T13" fmla="*/ 0 h 454"/>
                <a:gd name="T14" fmla="*/ 114 w 227"/>
                <a:gd name="T15" fmla="*/ 0 h 454"/>
                <a:gd name="T16" fmla="*/ 57 w 227"/>
                <a:gd name="T17" fmla="*/ 0 h 454"/>
                <a:gd name="T18" fmla="*/ 57 w 227"/>
                <a:gd name="T19" fmla="*/ 57 h 454"/>
                <a:gd name="T20" fmla="*/ 0 w 227"/>
                <a:gd name="T21" fmla="*/ 57 h 454"/>
                <a:gd name="T22" fmla="*/ 0 w 227"/>
                <a:gd name="T23" fmla="*/ 170 h 454"/>
                <a:gd name="T24" fmla="*/ 114 w 227"/>
                <a:gd name="T25" fmla="*/ 170 h 454"/>
                <a:gd name="T26" fmla="*/ 114 w 227"/>
                <a:gd name="T27" fmla="*/ 227 h 454"/>
                <a:gd name="T28" fmla="*/ 0 w 227"/>
                <a:gd name="T29" fmla="*/ 227 h 454"/>
                <a:gd name="T30" fmla="*/ 0 w 227"/>
                <a:gd name="T31" fmla="*/ 283 h 454"/>
                <a:gd name="T32" fmla="*/ 57 w 227"/>
                <a:gd name="T33" fmla="*/ 283 h 454"/>
                <a:gd name="T34" fmla="*/ 57 w 227"/>
                <a:gd name="T35" fmla="*/ 340 h 454"/>
                <a:gd name="T36" fmla="*/ 0 w 227"/>
                <a:gd name="T37" fmla="*/ 340 h 454"/>
                <a:gd name="T38" fmla="*/ 0 w 227"/>
                <a:gd name="T39" fmla="*/ 397 h 454"/>
                <a:gd name="T40" fmla="*/ 0 w 227"/>
                <a:gd name="T4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7" h="454">
                  <a:moveTo>
                    <a:pt x="0" y="454"/>
                  </a:moveTo>
                  <a:lnTo>
                    <a:pt x="114" y="454"/>
                  </a:lnTo>
                  <a:lnTo>
                    <a:pt x="114" y="397"/>
                  </a:lnTo>
                  <a:lnTo>
                    <a:pt x="227" y="39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0" y="45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8" name="Freeform 294"/>
            <p:cNvSpPr>
              <a:spLocks/>
            </p:cNvSpPr>
            <p:nvPr/>
          </p:nvSpPr>
          <p:spPr bwMode="auto">
            <a:xfrm>
              <a:off x="643" y="4145"/>
              <a:ext cx="56" cy="114"/>
            </a:xfrm>
            <a:custGeom>
              <a:avLst/>
              <a:gdLst>
                <a:gd name="T0" fmla="*/ 0 w 56"/>
                <a:gd name="T1" fmla="*/ 0 h 114"/>
                <a:gd name="T2" fmla="*/ 0 w 56"/>
                <a:gd name="T3" fmla="*/ 114 h 114"/>
                <a:gd name="T4" fmla="*/ 56 w 56"/>
                <a:gd name="T5" fmla="*/ 114 h 114"/>
                <a:gd name="T6" fmla="*/ 56 w 56"/>
                <a:gd name="T7" fmla="*/ 0 h 114"/>
                <a:gd name="T8" fmla="*/ 0 w 56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0" y="0"/>
                  </a:moveTo>
                  <a:lnTo>
                    <a:pt x="0" y="114"/>
                  </a:lnTo>
                  <a:lnTo>
                    <a:pt x="56" y="114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9" name="Freeform 295"/>
            <p:cNvSpPr>
              <a:spLocks/>
            </p:cNvSpPr>
            <p:nvPr/>
          </p:nvSpPr>
          <p:spPr bwMode="auto">
            <a:xfrm>
              <a:off x="472" y="3635"/>
              <a:ext cx="114" cy="57"/>
            </a:xfrm>
            <a:custGeom>
              <a:avLst/>
              <a:gdLst>
                <a:gd name="T0" fmla="*/ 0 w 114"/>
                <a:gd name="T1" fmla="*/ 0 h 57"/>
                <a:gd name="T2" fmla="*/ 0 w 114"/>
                <a:gd name="T3" fmla="*/ 57 h 57"/>
                <a:gd name="T4" fmla="*/ 114 w 114"/>
                <a:gd name="T5" fmla="*/ 57 h 57"/>
                <a:gd name="T6" fmla="*/ 114 w 114"/>
                <a:gd name="T7" fmla="*/ 0 h 57"/>
                <a:gd name="T8" fmla="*/ 57 w 114"/>
                <a:gd name="T9" fmla="*/ 0 h 57"/>
                <a:gd name="T10" fmla="*/ 0 w 114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7">
                  <a:moveTo>
                    <a:pt x="0" y="0"/>
                  </a:moveTo>
                  <a:lnTo>
                    <a:pt x="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0" name="Freeform 296"/>
            <p:cNvSpPr>
              <a:spLocks/>
            </p:cNvSpPr>
            <p:nvPr/>
          </p:nvSpPr>
          <p:spPr bwMode="auto">
            <a:xfrm>
              <a:off x="813" y="3692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0 w 113"/>
                <a:gd name="T3" fmla="*/ 0 h 170"/>
                <a:gd name="T4" fmla="*/ 0 w 113"/>
                <a:gd name="T5" fmla="*/ 170 h 170"/>
                <a:gd name="T6" fmla="*/ 113 w 113"/>
                <a:gd name="T7" fmla="*/ 170 h 170"/>
                <a:gd name="T8" fmla="*/ 113 w 113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1" name="Freeform 297"/>
            <p:cNvSpPr>
              <a:spLocks/>
            </p:cNvSpPr>
            <p:nvPr/>
          </p:nvSpPr>
          <p:spPr bwMode="auto">
            <a:xfrm>
              <a:off x="1096" y="3238"/>
              <a:ext cx="170" cy="170"/>
            </a:xfrm>
            <a:custGeom>
              <a:avLst/>
              <a:gdLst>
                <a:gd name="T0" fmla="*/ 0 w 170"/>
                <a:gd name="T1" fmla="*/ 0 h 170"/>
                <a:gd name="T2" fmla="*/ 0 w 170"/>
                <a:gd name="T3" fmla="*/ 114 h 170"/>
                <a:gd name="T4" fmla="*/ 57 w 170"/>
                <a:gd name="T5" fmla="*/ 114 h 170"/>
                <a:gd name="T6" fmla="*/ 57 w 170"/>
                <a:gd name="T7" fmla="*/ 170 h 170"/>
                <a:gd name="T8" fmla="*/ 170 w 170"/>
                <a:gd name="T9" fmla="*/ 170 h 170"/>
                <a:gd name="T10" fmla="*/ 170 w 170"/>
                <a:gd name="T11" fmla="*/ 57 h 170"/>
                <a:gd name="T12" fmla="*/ 114 w 170"/>
                <a:gd name="T13" fmla="*/ 57 h 170"/>
                <a:gd name="T14" fmla="*/ 114 w 170"/>
                <a:gd name="T15" fmla="*/ 0 h 170"/>
                <a:gd name="T16" fmla="*/ 57 w 170"/>
                <a:gd name="T17" fmla="*/ 0 h 170"/>
                <a:gd name="T18" fmla="*/ 0 w 170"/>
                <a:gd name="T1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2" name="Freeform 298"/>
            <p:cNvSpPr>
              <a:spLocks/>
            </p:cNvSpPr>
            <p:nvPr/>
          </p:nvSpPr>
          <p:spPr bwMode="auto">
            <a:xfrm>
              <a:off x="529" y="3181"/>
              <a:ext cx="57" cy="57"/>
            </a:xfrm>
            <a:custGeom>
              <a:avLst/>
              <a:gdLst>
                <a:gd name="T0" fmla="*/ 0 w 57"/>
                <a:gd name="T1" fmla="*/ 0 h 57"/>
                <a:gd name="T2" fmla="*/ 0 w 57"/>
                <a:gd name="T3" fmla="*/ 57 h 57"/>
                <a:gd name="T4" fmla="*/ 57 w 57"/>
                <a:gd name="T5" fmla="*/ 57 h 57"/>
                <a:gd name="T6" fmla="*/ 57 w 57"/>
                <a:gd name="T7" fmla="*/ 0 h 57"/>
                <a:gd name="T8" fmla="*/ 0 w 57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3" name="Freeform 299"/>
            <p:cNvSpPr>
              <a:spLocks/>
            </p:cNvSpPr>
            <p:nvPr/>
          </p:nvSpPr>
          <p:spPr bwMode="auto">
            <a:xfrm>
              <a:off x="1210" y="2955"/>
              <a:ext cx="113" cy="170"/>
            </a:xfrm>
            <a:custGeom>
              <a:avLst/>
              <a:gdLst>
                <a:gd name="T0" fmla="*/ 0 w 113"/>
                <a:gd name="T1" fmla="*/ 0 h 170"/>
                <a:gd name="T2" fmla="*/ 0 w 113"/>
                <a:gd name="T3" fmla="*/ 113 h 170"/>
                <a:gd name="T4" fmla="*/ 56 w 113"/>
                <a:gd name="T5" fmla="*/ 113 h 170"/>
                <a:gd name="T6" fmla="*/ 56 w 113"/>
                <a:gd name="T7" fmla="*/ 170 h 170"/>
                <a:gd name="T8" fmla="*/ 113 w 113"/>
                <a:gd name="T9" fmla="*/ 170 h 170"/>
                <a:gd name="T10" fmla="*/ 113 w 113"/>
                <a:gd name="T11" fmla="*/ 56 h 170"/>
                <a:gd name="T12" fmla="*/ 56 w 113"/>
                <a:gd name="T13" fmla="*/ 56 h 170"/>
                <a:gd name="T14" fmla="*/ 56 w 113"/>
                <a:gd name="T15" fmla="*/ 0 h 170"/>
                <a:gd name="T16" fmla="*/ 0 w 113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70">
                  <a:moveTo>
                    <a:pt x="0" y="0"/>
                  </a:moveTo>
                  <a:lnTo>
                    <a:pt x="0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56"/>
                  </a:lnTo>
                  <a:lnTo>
                    <a:pt x="56" y="56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5" name="Freeform 301"/>
            <p:cNvSpPr>
              <a:spLocks/>
            </p:cNvSpPr>
            <p:nvPr/>
          </p:nvSpPr>
          <p:spPr bwMode="auto">
            <a:xfrm>
              <a:off x="4101" y="6867"/>
              <a:ext cx="397" cy="510"/>
            </a:xfrm>
            <a:custGeom>
              <a:avLst/>
              <a:gdLst>
                <a:gd name="T0" fmla="*/ 397 w 397"/>
                <a:gd name="T1" fmla="*/ 113 h 510"/>
                <a:gd name="T2" fmla="*/ 227 w 397"/>
                <a:gd name="T3" fmla="*/ 113 h 510"/>
                <a:gd name="T4" fmla="*/ 227 w 397"/>
                <a:gd name="T5" fmla="*/ 170 h 510"/>
                <a:gd name="T6" fmla="*/ 170 w 397"/>
                <a:gd name="T7" fmla="*/ 170 h 510"/>
                <a:gd name="T8" fmla="*/ 170 w 397"/>
                <a:gd name="T9" fmla="*/ 57 h 510"/>
                <a:gd name="T10" fmla="*/ 114 w 397"/>
                <a:gd name="T11" fmla="*/ 57 h 510"/>
                <a:gd name="T12" fmla="*/ 114 w 397"/>
                <a:gd name="T13" fmla="*/ 0 h 510"/>
                <a:gd name="T14" fmla="*/ 57 w 397"/>
                <a:gd name="T15" fmla="*/ 0 h 510"/>
                <a:gd name="T16" fmla="*/ 57 w 397"/>
                <a:gd name="T17" fmla="*/ 57 h 510"/>
                <a:gd name="T18" fmla="*/ 0 w 397"/>
                <a:gd name="T19" fmla="*/ 57 h 510"/>
                <a:gd name="T20" fmla="*/ 0 w 397"/>
                <a:gd name="T21" fmla="*/ 454 h 510"/>
                <a:gd name="T22" fmla="*/ 57 w 397"/>
                <a:gd name="T23" fmla="*/ 454 h 510"/>
                <a:gd name="T24" fmla="*/ 57 w 397"/>
                <a:gd name="T25" fmla="*/ 510 h 510"/>
                <a:gd name="T26" fmla="*/ 114 w 397"/>
                <a:gd name="T27" fmla="*/ 510 h 510"/>
                <a:gd name="T28" fmla="*/ 114 w 397"/>
                <a:gd name="T29" fmla="*/ 454 h 510"/>
                <a:gd name="T30" fmla="*/ 341 w 397"/>
                <a:gd name="T31" fmla="*/ 454 h 510"/>
                <a:gd name="T32" fmla="*/ 341 w 397"/>
                <a:gd name="T33" fmla="*/ 340 h 510"/>
                <a:gd name="T34" fmla="*/ 397 w 397"/>
                <a:gd name="T35" fmla="*/ 340 h 510"/>
                <a:gd name="T36" fmla="*/ 397 w 397"/>
                <a:gd name="T37" fmla="*/ 11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510">
                  <a:moveTo>
                    <a:pt x="397" y="113"/>
                  </a:move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454"/>
                  </a:lnTo>
                  <a:lnTo>
                    <a:pt x="341" y="454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397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6" name="Freeform 302"/>
            <p:cNvSpPr>
              <a:spLocks/>
            </p:cNvSpPr>
            <p:nvPr/>
          </p:nvSpPr>
          <p:spPr bwMode="auto">
            <a:xfrm>
              <a:off x="4215" y="6300"/>
              <a:ext cx="453" cy="737"/>
            </a:xfrm>
            <a:custGeom>
              <a:avLst/>
              <a:gdLst>
                <a:gd name="T0" fmla="*/ 453 w 453"/>
                <a:gd name="T1" fmla="*/ 170 h 737"/>
                <a:gd name="T2" fmla="*/ 397 w 453"/>
                <a:gd name="T3" fmla="*/ 170 h 737"/>
                <a:gd name="T4" fmla="*/ 397 w 453"/>
                <a:gd name="T5" fmla="*/ 113 h 737"/>
                <a:gd name="T6" fmla="*/ 283 w 453"/>
                <a:gd name="T7" fmla="*/ 113 h 737"/>
                <a:gd name="T8" fmla="*/ 283 w 453"/>
                <a:gd name="T9" fmla="*/ 0 h 737"/>
                <a:gd name="T10" fmla="*/ 170 w 453"/>
                <a:gd name="T11" fmla="*/ 0 h 737"/>
                <a:gd name="T12" fmla="*/ 170 w 453"/>
                <a:gd name="T13" fmla="*/ 284 h 737"/>
                <a:gd name="T14" fmla="*/ 113 w 453"/>
                <a:gd name="T15" fmla="*/ 284 h 737"/>
                <a:gd name="T16" fmla="*/ 113 w 453"/>
                <a:gd name="T17" fmla="*/ 397 h 737"/>
                <a:gd name="T18" fmla="*/ 56 w 453"/>
                <a:gd name="T19" fmla="*/ 397 h 737"/>
                <a:gd name="T20" fmla="*/ 56 w 453"/>
                <a:gd name="T21" fmla="*/ 510 h 737"/>
                <a:gd name="T22" fmla="*/ 0 w 453"/>
                <a:gd name="T23" fmla="*/ 510 h 737"/>
                <a:gd name="T24" fmla="*/ 0 w 453"/>
                <a:gd name="T25" fmla="*/ 624 h 737"/>
                <a:gd name="T26" fmla="*/ 56 w 453"/>
                <a:gd name="T27" fmla="*/ 624 h 737"/>
                <a:gd name="T28" fmla="*/ 56 w 453"/>
                <a:gd name="T29" fmla="*/ 737 h 737"/>
                <a:gd name="T30" fmla="*/ 113 w 453"/>
                <a:gd name="T31" fmla="*/ 737 h 737"/>
                <a:gd name="T32" fmla="*/ 113 w 453"/>
                <a:gd name="T33" fmla="*/ 680 h 737"/>
                <a:gd name="T34" fmla="*/ 227 w 453"/>
                <a:gd name="T35" fmla="*/ 680 h 737"/>
                <a:gd name="T36" fmla="*/ 227 w 453"/>
                <a:gd name="T37" fmla="*/ 567 h 737"/>
                <a:gd name="T38" fmla="*/ 283 w 453"/>
                <a:gd name="T39" fmla="*/ 567 h 737"/>
                <a:gd name="T40" fmla="*/ 283 w 453"/>
                <a:gd name="T41" fmla="*/ 454 h 737"/>
                <a:gd name="T42" fmla="*/ 340 w 453"/>
                <a:gd name="T43" fmla="*/ 454 h 737"/>
                <a:gd name="T44" fmla="*/ 340 w 453"/>
                <a:gd name="T45" fmla="*/ 340 h 737"/>
                <a:gd name="T46" fmla="*/ 397 w 453"/>
                <a:gd name="T47" fmla="*/ 340 h 737"/>
                <a:gd name="T48" fmla="*/ 397 w 453"/>
                <a:gd name="T49" fmla="*/ 284 h 737"/>
                <a:gd name="T50" fmla="*/ 453 w 453"/>
                <a:gd name="T51" fmla="*/ 284 h 737"/>
                <a:gd name="T52" fmla="*/ 453 w 453"/>
                <a:gd name="T53" fmla="*/ 17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3" h="737">
                  <a:moveTo>
                    <a:pt x="453" y="170"/>
                  </a:moveTo>
                  <a:lnTo>
                    <a:pt x="397" y="170"/>
                  </a:lnTo>
                  <a:lnTo>
                    <a:pt x="397" y="113"/>
                  </a:lnTo>
                  <a:lnTo>
                    <a:pt x="283" y="113"/>
                  </a:lnTo>
                  <a:lnTo>
                    <a:pt x="283" y="0"/>
                  </a:lnTo>
                  <a:lnTo>
                    <a:pt x="170" y="0"/>
                  </a:lnTo>
                  <a:lnTo>
                    <a:pt x="170" y="284"/>
                  </a:lnTo>
                  <a:lnTo>
                    <a:pt x="113" y="284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283" y="567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284"/>
                  </a:lnTo>
                  <a:lnTo>
                    <a:pt x="453" y="284"/>
                  </a:lnTo>
                  <a:lnTo>
                    <a:pt x="453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7" name="Freeform 303"/>
            <p:cNvSpPr>
              <a:spLocks/>
            </p:cNvSpPr>
            <p:nvPr/>
          </p:nvSpPr>
          <p:spPr bwMode="auto">
            <a:xfrm>
              <a:off x="4045" y="5846"/>
              <a:ext cx="113" cy="171"/>
            </a:xfrm>
            <a:custGeom>
              <a:avLst/>
              <a:gdLst>
                <a:gd name="T0" fmla="*/ 113 w 113"/>
                <a:gd name="T1" fmla="*/ 0 h 171"/>
                <a:gd name="T2" fmla="*/ 0 w 113"/>
                <a:gd name="T3" fmla="*/ 0 h 171"/>
                <a:gd name="T4" fmla="*/ 0 w 113"/>
                <a:gd name="T5" fmla="*/ 171 h 171"/>
                <a:gd name="T6" fmla="*/ 113 w 113"/>
                <a:gd name="T7" fmla="*/ 171 h 171"/>
                <a:gd name="T8" fmla="*/ 113 w 113"/>
                <a:gd name="T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71">
                  <a:moveTo>
                    <a:pt x="113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113" y="171"/>
                  </a:lnTo>
                  <a:lnTo>
                    <a:pt x="11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8" name="Freeform 304"/>
            <p:cNvSpPr>
              <a:spLocks/>
            </p:cNvSpPr>
            <p:nvPr/>
          </p:nvSpPr>
          <p:spPr bwMode="auto">
            <a:xfrm>
              <a:off x="4385" y="5563"/>
              <a:ext cx="453" cy="907"/>
            </a:xfrm>
            <a:custGeom>
              <a:avLst/>
              <a:gdLst>
                <a:gd name="T0" fmla="*/ 0 w 453"/>
                <a:gd name="T1" fmla="*/ 737 h 907"/>
                <a:gd name="T2" fmla="*/ 0 w 453"/>
                <a:gd name="T3" fmla="*/ 567 h 907"/>
                <a:gd name="T4" fmla="*/ 57 w 453"/>
                <a:gd name="T5" fmla="*/ 567 h 907"/>
                <a:gd name="T6" fmla="*/ 57 w 453"/>
                <a:gd name="T7" fmla="*/ 454 h 907"/>
                <a:gd name="T8" fmla="*/ 113 w 453"/>
                <a:gd name="T9" fmla="*/ 454 h 907"/>
                <a:gd name="T10" fmla="*/ 113 w 453"/>
                <a:gd name="T11" fmla="*/ 397 h 907"/>
                <a:gd name="T12" fmla="*/ 170 w 453"/>
                <a:gd name="T13" fmla="*/ 397 h 907"/>
                <a:gd name="T14" fmla="*/ 170 w 453"/>
                <a:gd name="T15" fmla="*/ 170 h 907"/>
                <a:gd name="T16" fmla="*/ 227 w 453"/>
                <a:gd name="T17" fmla="*/ 170 h 907"/>
                <a:gd name="T18" fmla="*/ 227 w 453"/>
                <a:gd name="T19" fmla="*/ 113 h 907"/>
                <a:gd name="T20" fmla="*/ 283 w 453"/>
                <a:gd name="T21" fmla="*/ 113 h 907"/>
                <a:gd name="T22" fmla="*/ 283 w 453"/>
                <a:gd name="T23" fmla="*/ 57 h 907"/>
                <a:gd name="T24" fmla="*/ 340 w 453"/>
                <a:gd name="T25" fmla="*/ 57 h 907"/>
                <a:gd name="T26" fmla="*/ 340 w 453"/>
                <a:gd name="T27" fmla="*/ 0 h 907"/>
                <a:gd name="T28" fmla="*/ 397 w 453"/>
                <a:gd name="T29" fmla="*/ 0 h 907"/>
                <a:gd name="T30" fmla="*/ 397 w 453"/>
                <a:gd name="T31" fmla="*/ 113 h 907"/>
                <a:gd name="T32" fmla="*/ 453 w 453"/>
                <a:gd name="T33" fmla="*/ 113 h 907"/>
                <a:gd name="T34" fmla="*/ 453 w 453"/>
                <a:gd name="T35" fmla="*/ 283 h 907"/>
                <a:gd name="T36" fmla="*/ 397 w 453"/>
                <a:gd name="T37" fmla="*/ 283 h 907"/>
                <a:gd name="T38" fmla="*/ 397 w 453"/>
                <a:gd name="T39" fmla="*/ 624 h 907"/>
                <a:gd name="T40" fmla="*/ 340 w 453"/>
                <a:gd name="T41" fmla="*/ 624 h 907"/>
                <a:gd name="T42" fmla="*/ 340 w 453"/>
                <a:gd name="T43" fmla="*/ 907 h 907"/>
                <a:gd name="T44" fmla="*/ 227 w 453"/>
                <a:gd name="T45" fmla="*/ 907 h 907"/>
                <a:gd name="T46" fmla="*/ 227 w 453"/>
                <a:gd name="T47" fmla="*/ 850 h 907"/>
                <a:gd name="T48" fmla="*/ 170 w 453"/>
                <a:gd name="T49" fmla="*/ 850 h 907"/>
                <a:gd name="T50" fmla="*/ 113 w 453"/>
                <a:gd name="T51" fmla="*/ 850 h 907"/>
                <a:gd name="T52" fmla="*/ 113 w 453"/>
                <a:gd name="T53" fmla="*/ 737 h 907"/>
                <a:gd name="T54" fmla="*/ 0 w 453"/>
                <a:gd name="T55" fmla="*/ 73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53" h="907">
                  <a:moveTo>
                    <a:pt x="0" y="737"/>
                  </a:moveTo>
                  <a:lnTo>
                    <a:pt x="0" y="567"/>
                  </a:lnTo>
                  <a:lnTo>
                    <a:pt x="57" y="567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113"/>
                  </a:lnTo>
                  <a:lnTo>
                    <a:pt x="453" y="113"/>
                  </a:lnTo>
                  <a:lnTo>
                    <a:pt x="453" y="283"/>
                  </a:lnTo>
                  <a:lnTo>
                    <a:pt x="397" y="283"/>
                  </a:lnTo>
                  <a:lnTo>
                    <a:pt x="397" y="624"/>
                  </a:lnTo>
                  <a:lnTo>
                    <a:pt x="340" y="624"/>
                  </a:lnTo>
                  <a:lnTo>
                    <a:pt x="340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170" y="850"/>
                  </a:lnTo>
                  <a:lnTo>
                    <a:pt x="113" y="850"/>
                  </a:lnTo>
                  <a:lnTo>
                    <a:pt x="113" y="737"/>
                  </a:lnTo>
                  <a:lnTo>
                    <a:pt x="0" y="73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89" name="Freeform 305"/>
            <p:cNvSpPr>
              <a:spLocks/>
            </p:cNvSpPr>
            <p:nvPr/>
          </p:nvSpPr>
          <p:spPr bwMode="auto">
            <a:xfrm>
              <a:off x="3478" y="4089"/>
              <a:ext cx="737" cy="907"/>
            </a:xfrm>
            <a:custGeom>
              <a:avLst/>
              <a:gdLst>
                <a:gd name="T0" fmla="*/ 510 w 737"/>
                <a:gd name="T1" fmla="*/ 0 h 907"/>
                <a:gd name="T2" fmla="*/ 510 w 737"/>
                <a:gd name="T3" fmla="*/ 56 h 907"/>
                <a:gd name="T4" fmla="*/ 340 w 737"/>
                <a:gd name="T5" fmla="*/ 56 h 907"/>
                <a:gd name="T6" fmla="*/ 340 w 737"/>
                <a:gd name="T7" fmla="*/ 283 h 907"/>
                <a:gd name="T8" fmla="*/ 283 w 737"/>
                <a:gd name="T9" fmla="*/ 283 h 907"/>
                <a:gd name="T10" fmla="*/ 283 w 737"/>
                <a:gd name="T11" fmla="*/ 453 h 907"/>
                <a:gd name="T12" fmla="*/ 170 w 737"/>
                <a:gd name="T13" fmla="*/ 453 h 907"/>
                <a:gd name="T14" fmla="*/ 170 w 737"/>
                <a:gd name="T15" fmla="*/ 510 h 907"/>
                <a:gd name="T16" fmla="*/ 113 w 737"/>
                <a:gd name="T17" fmla="*/ 510 h 907"/>
                <a:gd name="T18" fmla="*/ 113 w 737"/>
                <a:gd name="T19" fmla="*/ 567 h 907"/>
                <a:gd name="T20" fmla="*/ 0 w 737"/>
                <a:gd name="T21" fmla="*/ 567 h 907"/>
                <a:gd name="T22" fmla="*/ 0 w 737"/>
                <a:gd name="T23" fmla="*/ 680 h 907"/>
                <a:gd name="T24" fmla="*/ 56 w 737"/>
                <a:gd name="T25" fmla="*/ 680 h 907"/>
                <a:gd name="T26" fmla="*/ 56 w 737"/>
                <a:gd name="T27" fmla="*/ 794 h 907"/>
                <a:gd name="T28" fmla="*/ 0 w 737"/>
                <a:gd name="T29" fmla="*/ 794 h 907"/>
                <a:gd name="T30" fmla="*/ 0 w 737"/>
                <a:gd name="T31" fmla="*/ 907 h 907"/>
                <a:gd name="T32" fmla="*/ 113 w 737"/>
                <a:gd name="T33" fmla="*/ 907 h 907"/>
                <a:gd name="T34" fmla="*/ 113 w 737"/>
                <a:gd name="T35" fmla="*/ 850 h 907"/>
                <a:gd name="T36" fmla="*/ 226 w 737"/>
                <a:gd name="T37" fmla="*/ 850 h 907"/>
                <a:gd name="T38" fmla="*/ 226 w 737"/>
                <a:gd name="T39" fmla="*/ 737 h 907"/>
                <a:gd name="T40" fmla="*/ 340 w 737"/>
                <a:gd name="T41" fmla="*/ 737 h 907"/>
                <a:gd name="T42" fmla="*/ 340 w 737"/>
                <a:gd name="T43" fmla="*/ 680 h 907"/>
                <a:gd name="T44" fmla="*/ 397 w 737"/>
                <a:gd name="T45" fmla="*/ 680 h 907"/>
                <a:gd name="T46" fmla="*/ 397 w 737"/>
                <a:gd name="T47" fmla="*/ 623 h 907"/>
                <a:gd name="T48" fmla="*/ 567 w 737"/>
                <a:gd name="T49" fmla="*/ 623 h 907"/>
                <a:gd name="T50" fmla="*/ 567 w 737"/>
                <a:gd name="T51" fmla="*/ 567 h 907"/>
                <a:gd name="T52" fmla="*/ 737 w 737"/>
                <a:gd name="T53" fmla="*/ 567 h 907"/>
                <a:gd name="T54" fmla="*/ 737 w 737"/>
                <a:gd name="T55" fmla="*/ 453 h 907"/>
                <a:gd name="T56" fmla="*/ 567 w 737"/>
                <a:gd name="T57" fmla="*/ 453 h 907"/>
                <a:gd name="T58" fmla="*/ 567 w 737"/>
                <a:gd name="T59" fmla="*/ 397 h 907"/>
                <a:gd name="T60" fmla="*/ 623 w 737"/>
                <a:gd name="T61" fmla="*/ 397 h 907"/>
                <a:gd name="T62" fmla="*/ 623 w 737"/>
                <a:gd name="T63" fmla="*/ 340 h 907"/>
                <a:gd name="T64" fmla="*/ 567 w 737"/>
                <a:gd name="T65" fmla="*/ 340 h 907"/>
                <a:gd name="T66" fmla="*/ 567 w 737"/>
                <a:gd name="T67" fmla="*/ 227 h 907"/>
                <a:gd name="T68" fmla="*/ 510 w 737"/>
                <a:gd name="T69" fmla="*/ 227 h 907"/>
                <a:gd name="T70" fmla="*/ 510 w 737"/>
                <a:gd name="T71" fmla="*/ 170 h 907"/>
                <a:gd name="T72" fmla="*/ 567 w 737"/>
                <a:gd name="T73" fmla="*/ 170 h 907"/>
                <a:gd name="T74" fmla="*/ 567 w 737"/>
                <a:gd name="T75" fmla="*/ 113 h 907"/>
                <a:gd name="T76" fmla="*/ 623 w 737"/>
                <a:gd name="T77" fmla="*/ 113 h 907"/>
                <a:gd name="T78" fmla="*/ 623 w 737"/>
                <a:gd name="T79" fmla="*/ 56 h 907"/>
                <a:gd name="T80" fmla="*/ 567 w 737"/>
                <a:gd name="T81" fmla="*/ 56 h 907"/>
                <a:gd name="T82" fmla="*/ 567 w 737"/>
                <a:gd name="T83" fmla="*/ 0 h 907"/>
                <a:gd name="T84" fmla="*/ 510 w 737"/>
                <a:gd name="T8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37" h="907">
                  <a:moveTo>
                    <a:pt x="510" y="0"/>
                  </a:moveTo>
                  <a:lnTo>
                    <a:pt x="510" y="56"/>
                  </a:lnTo>
                  <a:lnTo>
                    <a:pt x="340" y="56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56" y="680"/>
                  </a:lnTo>
                  <a:lnTo>
                    <a:pt x="56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850"/>
                  </a:lnTo>
                  <a:lnTo>
                    <a:pt x="226" y="850"/>
                  </a:lnTo>
                  <a:lnTo>
                    <a:pt x="226" y="737"/>
                  </a:lnTo>
                  <a:lnTo>
                    <a:pt x="340" y="737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397" y="623"/>
                  </a:lnTo>
                  <a:lnTo>
                    <a:pt x="567" y="623"/>
                  </a:lnTo>
                  <a:lnTo>
                    <a:pt x="567" y="567"/>
                  </a:lnTo>
                  <a:lnTo>
                    <a:pt x="737" y="567"/>
                  </a:lnTo>
                  <a:lnTo>
                    <a:pt x="737" y="453"/>
                  </a:lnTo>
                  <a:lnTo>
                    <a:pt x="567" y="453"/>
                  </a:lnTo>
                  <a:lnTo>
                    <a:pt x="567" y="397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623" y="56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51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0" name="Freeform 306"/>
            <p:cNvSpPr>
              <a:spLocks/>
            </p:cNvSpPr>
            <p:nvPr/>
          </p:nvSpPr>
          <p:spPr bwMode="auto">
            <a:xfrm>
              <a:off x="3818" y="3862"/>
              <a:ext cx="567" cy="680"/>
            </a:xfrm>
            <a:custGeom>
              <a:avLst/>
              <a:gdLst>
                <a:gd name="T0" fmla="*/ 0 w 567"/>
                <a:gd name="T1" fmla="*/ 283 h 680"/>
                <a:gd name="T2" fmla="*/ 0 w 567"/>
                <a:gd name="T3" fmla="*/ 227 h 680"/>
                <a:gd name="T4" fmla="*/ 57 w 567"/>
                <a:gd name="T5" fmla="*/ 227 h 680"/>
                <a:gd name="T6" fmla="*/ 57 w 567"/>
                <a:gd name="T7" fmla="*/ 113 h 680"/>
                <a:gd name="T8" fmla="*/ 113 w 567"/>
                <a:gd name="T9" fmla="*/ 113 h 680"/>
                <a:gd name="T10" fmla="*/ 113 w 567"/>
                <a:gd name="T11" fmla="*/ 0 h 680"/>
                <a:gd name="T12" fmla="*/ 340 w 567"/>
                <a:gd name="T13" fmla="*/ 0 h 680"/>
                <a:gd name="T14" fmla="*/ 340 w 567"/>
                <a:gd name="T15" fmla="*/ 113 h 680"/>
                <a:gd name="T16" fmla="*/ 397 w 567"/>
                <a:gd name="T17" fmla="*/ 113 h 680"/>
                <a:gd name="T18" fmla="*/ 397 w 567"/>
                <a:gd name="T19" fmla="*/ 227 h 680"/>
                <a:gd name="T20" fmla="*/ 453 w 567"/>
                <a:gd name="T21" fmla="*/ 227 h 680"/>
                <a:gd name="T22" fmla="*/ 453 w 567"/>
                <a:gd name="T23" fmla="*/ 283 h 680"/>
                <a:gd name="T24" fmla="*/ 510 w 567"/>
                <a:gd name="T25" fmla="*/ 283 h 680"/>
                <a:gd name="T26" fmla="*/ 510 w 567"/>
                <a:gd name="T27" fmla="*/ 340 h 680"/>
                <a:gd name="T28" fmla="*/ 453 w 567"/>
                <a:gd name="T29" fmla="*/ 340 h 680"/>
                <a:gd name="T30" fmla="*/ 453 w 567"/>
                <a:gd name="T31" fmla="*/ 397 h 680"/>
                <a:gd name="T32" fmla="*/ 567 w 567"/>
                <a:gd name="T33" fmla="*/ 397 h 680"/>
                <a:gd name="T34" fmla="*/ 567 w 567"/>
                <a:gd name="T35" fmla="*/ 510 h 680"/>
                <a:gd name="T36" fmla="*/ 510 w 567"/>
                <a:gd name="T37" fmla="*/ 510 h 680"/>
                <a:gd name="T38" fmla="*/ 510 w 567"/>
                <a:gd name="T39" fmla="*/ 567 h 680"/>
                <a:gd name="T40" fmla="*/ 453 w 567"/>
                <a:gd name="T41" fmla="*/ 567 h 680"/>
                <a:gd name="T42" fmla="*/ 453 w 567"/>
                <a:gd name="T43" fmla="*/ 624 h 680"/>
                <a:gd name="T44" fmla="*/ 397 w 567"/>
                <a:gd name="T45" fmla="*/ 624 h 680"/>
                <a:gd name="T46" fmla="*/ 397 w 567"/>
                <a:gd name="T47" fmla="*/ 680 h 680"/>
                <a:gd name="T48" fmla="*/ 227 w 567"/>
                <a:gd name="T49" fmla="*/ 680 h 680"/>
                <a:gd name="T50" fmla="*/ 227 w 567"/>
                <a:gd name="T51" fmla="*/ 624 h 680"/>
                <a:gd name="T52" fmla="*/ 283 w 567"/>
                <a:gd name="T53" fmla="*/ 624 h 680"/>
                <a:gd name="T54" fmla="*/ 283 w 567"/>
                <a:gd name="T55" fmla="*/ 567 h 680"/>
                <a:gd name="T56" fmla="*/ 227 w 567"/>
                <a:gd name="T57" fmla="*/ 567 h 680"/>
                <a:gd name="T58" fmla="*/ 227 w 567"/>
                <a:gd name="T59" fmla="*/ 454 h 680"/>
                <a:gd name="T60" fmla="*/ 170 w 567"/>
                <a:gd name="T61" fmla="*/ 454 h 680"/>
                <a:gd name="T62" fmla="*/ 170 w 567"/>
                <a:gd name="T63" fmla="*/ 397 h 680"/>
                <a:gd name="T64" fmla="*/ 227 w 567"/>
                <a:gd name="T65" fmla="*/ 397 h 680"/>
                <a:gd name="T66" fmla="*/ 227 w 567"/>
                <a:gd name="T67" fmla="*/ 340 h 680"/>
                <a:gd name="T68" fmla="*/ 283 w 567"/>
                <a:gd name="T69" fmla="*/ 340 h 680"/>
                <a:gd name="T70" fmla="*/ 283 w 567"/>
                <a:gd name="T71" fmla="*/ 283 h 680"/>
                <a:gd name="T72" fmla="*/ 227 w 567"/>
                <a:gd name="T73" fmla="*/ 283 h 680"/>
                <a:gd name="T74" fmla="*/ 227 w 567"/>
                <a:gd name="T75" fmla="*/ 227 h 680"/>
                <a:gd name="T76" fmla="*/ 170 w 567"/>
                <a:gd name="T77" fmla="*/ 227 h 680"/>
                <a:gd name="T78" fmla="*/ 170 w 567"/>
                <a:gd name="T79" fmla="*/ 283 h 680"/>
                <a:gd name="T80" fmla="*/ 0 w 567"/>
                <a:gd name="T81" fmla="*/ 28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7" h="680">
                  <a:moveTo>
                    <a:pt x="0" y="283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227"/>
                  </a:lnTo>
                  <a:lnTo>
                    <a:pt x="453" y="227"/>
                  </a:lnTo>
                  <a:lnTo>
                    <a:pt x="453" y="283"/>
                  </a:lnTo>
                  <a:lnTo>
                    <a:pt x="510" y="283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397"/>
                  </a:lnTo>
                  <a:lnTo>
                    <a:pt x="567" y="397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624"/>
                  </a:lnTo>
                  <a:lnTo>
                    <a:pt x="397" y="624"/>
                  </a:lnTo>
                  <a:lnTo>
                    <a:pt x="397" y="680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0" y="28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1" name="Freeform 307"/>
            <p:cNvSpPr>
              <a:spLocks/>
            </p:cNvSpPr>
            <p:nvPr/>
          </p:nvSpPr>
          <p:spPr bwMode="auto">
            <a:xfrm>
              <a:off x="4215" y="3578"/>
              <a:ext cx="737" cy="1021"/>
            </a:xfrm>
            <a:custGeom>
              <a:avLst/>
              <a:gdLst>
                <a:gd name="T0" fmla="*/ 0 w 737"/>
                <a:gd name="T1" fmla="*/ 1021 h 1021"/>
                <a:gd name="T2" fmla="*/ 113 w 737"/>
                <a:gd name="T3" fmla="*/ 1021 h 1021"/>
                <a:gd name="T4" fmla="*/ 113 w 737"/>
                <a:gd name="T5" fmla="*/ 964 h 1021"/>
                <a:gd name="T6" fmla="*/ 227 w 737"/>
                <a:gd name="T7" fmla="*/ 964 h 1021"/>
                <a:gd name="T8" fmla="*/ 227 w 737"/>
                <a:gd name="T9" fmla="*/ 908 h 1021"/>
                <a:gd name="T10" fmla="*/ 283 w 737"/>
                <a:gd name="T11" fmla="*/ 908 h 1021"/>
                <a:gd name="T12" fmla="*/ 283 w 737"/>
                <a:gd name="T13" fmla="*/ 794 h 1021"/>
                <a:gd name="T14" fmla="*/ 340 w 737"/>
                <a:gd name="T15" fmla="*/ 794 h 1021"/>
                <a:gd name="T16" fmla="*/ 340 w 737"/>
                <a:gd name="T17" fmla="*/ 738 h 1021"/>
                <a:gd name="T18" fmla="*/ 397 w 737"/>
                <a:gd name="T19" fmla="*/ 738 h 1021"/>
                <a:gd name="T20" fmla="*/ 397 w 737"/>
                <a:gd name="T21" fmla="*/ 567 h 1021"/>
                <a:gd name="T22" fmla="*/ 623 w 737"/>
                <a:gd name="T23" fmla="*/ 567 h 1021"/>
                <a:gd name="T24" fmla="*/ 623 w 737"/>
                <a:gd name="T25" fmla="*/ 511 h 1021"/>
                <a:gd name="T26" fmla="*/ 680 w 737"/>
                <a:gd name="T27" fmla="*/ 511 h 1021"/>
                <a:gd name="T28" fmla="*/ 680 w 737"/>
                <a:gd name="T29" fmla="*/ 454 h 1021"/>
                <a:gd name="T30" fmla="*/ 737 w 737"/>
                <a:gd name="T31" fmla="*/ 454 h 1021"/>
                <a:gd name="T32" fmla="*/ 737 w 737"/>
                <a:gd name="T33" fmla="*/ 397 h 1021"/>
                <a:gd name="T34" fmla="*/ 623 w 737"/>
                <a:gd name="T35" fmla="*/ 397 h 1021"/>
                <a:gd name="T36" fmla="*/ 623 w 737"/>
                <a:gd name="T37" fmla="*/ 341 h 1021"/>
                <a:gd name="T38" fmla="*/ 680 w 737"/>
                <a:gd name="T39" fmla="*/ 341 h 1021"/>
                <a:gd name="T40" fmla="*/ 680 w 737"/>
                <a:gd name="T41" fmla="*/ 170 h 1021"/>
                <a:gd name="T42" fmla="*/ 567 w 737"/>
                <a:gd name="T43" fmla="*/ 170 h 1021"/>
                <a:gd name="T44" fmla="*/ 567 w 737"/>
                <a:gd name="T45" fmla="*/ 114 h 1021"/>
                <a:gd name="T46" fmla="*/ 283 w 737"/>
                <a:gd name="T47" fmla="*/ 114 h 1021"/>
                <a:gd name="T48" fmla="*/ 283 w 737"/>
                <a:gd name="T49" fmla="*/ 57 h 1021"/>
                <a:gd name="T50" fmla="*/ 113 w 737"/>
                <a:gd name="T51" fmla="*/ 57 h 1021"/>
                <a:gd name="T52" fmla="*/ 113 w 737"/>
                <a:gd name="T53" fmla="*/ 0 h 1021"/>
                <a:gd name="T54" fmla="*/ 56 w 737"/>
                <a:gd name="T55" fmla="*/ 0 h 1021"/>
                <a:gd name="T56" fmla="*/ 56 w 737"/>
                <a:gd name="T57" fmla="*/ 170 h 1021"/>
                <a:gd name="T58" fmla="*/ 113 w 737"/>
                <a:gd name="T59" fmla="*/ 170 h 1021"/>
                <a:gd name="T60" fmla="*/ 113 w 737"/>
                <a:gd name="T61" fmla="*/ 454 h 1021"/>
                <a:gd name="T62" fmla="*/ 170 w 737"/>
                <a:gd name="T63" fmla="*/ 454 h 1021"/>
                <a:gd name="T64" fmla="*/ 170 w 737"/>
                <a:gd name="T65" fmla="*/ 567 h 1021"/>
                <a:gd name="T66" fmla="*/ 113 w 737"/>
                <a:gd name="T67" fmla="*/ 567 h 1021"/>
                <a:gd name="T68" fmla="*/ 113 w 737"/>
                <a:gd name="T69" fmla="*/ 624 h 1021"/>
                <a:gd name="T70" fmla="*/ 56 w 737"/>
                <a:gd name="T71" fmla="*/ 624 h 1021"/>
                <a:gd name="T72" fmla="*/ 56 w 737"/>
                <a:gd name="T73" fmla="*/ 681 h 1021"/>
                <a:gd name="T74" fmla="*/ 170 w 737"/>
                <a:gd name="T75" fmla="*/ 681 h 1021"/>
                <a:gd name="T76" fmla="*/ 170 w 737"/>
                <a:gd name="T77" fmla="*/ 794 h 1021"/>
                <a:gd name="T78" fmla="*/ 113 w 737"/>
                <a:gd name="T79" fmla="*/ 794 h 1021"/>
                <a:gd name="T80" fmla="*/ 113 w 737"/>
                <a:gd name="T81" fmla="*/ 851 h 1021"/>
                <a:gd name="T82" fmla="*/ 56 w 737"/>
                <a:gd name="T83" fmla="*/ 851 h 1021"/>
                <a:gd name="T84" fmla="*/ 56 w 737"/>
                <a:gd name="T85" fmla="*/ 908 h 1021"/>
                <a:gd name="T86" fmla="*/ 0 w 737"/>
                <a:gd name="T87" fmla="*/ 908 h 1021"/>
                <a:gd name="T88" fmla="*/ 0 w 737"/>
                <a:gd name="T89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7" h="1021">
                  <a:moveTo>
                    <a:pt x="0" y="1021"/>
                  </a:moveTo>
                  <a:lnTo>
                    <a:pt x="113" y="1021"/>
                  </a:lnTo>
                  <a:lnTo>
                    <a:pt x="113" y="964"/>
                  </a:lnTo>
                  <a:lnTo>
                    <a:pt x="227" y="964"/>
                  </a:lnTo>
                  <a:lnTo>
                    <a:pt x="227" y="908"/>
                  </a:lnTo>
                  <a:lnTo>
                    <a:pt x="283" y="908"/>
                  </a:lnTo>
                  <a:lnTo>
                    <a:pt x="283" y="794"/>
                  </a:lnTo>
                  <a:lnTo>
                    <a:pt x="340" y="794"/>
                  </a:lnTo>
                  <a:lnTo>
                    <a:pt x="340" y="738"/>
                  </a:lnTo>
                  <a:lnTo>
                    <a:pt x="397" y="738"/>
                  </a:lnTo>
                  <a:lnTo>
                    <a:pt x="397" y="567"/>
                  </a:lnTo>
                  <a:lnTo>
                    <a:pt x="623" y="567"/>
                  </a:lnTo>
                  <a:lnTo>
                    <a:pt x="623" y="511"/>
                  </a:lnTo>
                  <a:lnTo>
                    <a:pt x="680" y="511"/>
                  </a:lnTo>
                  <a:lnTo>
                    <a:pt x="680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623" y="397"/>
                  </a:lnTo>
                  <a:lnTo>
                    <a:pt x="623" y="341"/>
                  </a:lnTo>
                  <a:lnTo>
                    <a:pt x="680" y="341"/>
                  </a:lnTo>
                  <a:lnTo>
                    <a:pt x="680" y="170"/>
                  </a:lnTo>
                  <a:lnTo>
                    <a:pt x="567" y="170"/>
                  </a:lnTo>
                  <a:lnTo>
                    <a:pt x="567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681"/>
                  </a:lnTo>
                  <a:lnTo>
                    <a:pt x="170" y="681"/>
                  </a:lnTo>
                  <a:lnTo>
                    <a:pt x="170" y="794"/>
                  </a:lnTo>
                  <a:lnTo>
                    <a:pt x="113" y="794"/>
                  </a:lnTo>
                  <a:lnTo>
                    <a:pt x="113" y="851"/>
                  </a:lnTo>
                  <a:lnTo>
                    <a:pt x="56" y="851"/>
                  </a:lnTo>
                  <a:lnTo>
                    <a:pt x="56" y="908"/>
                  </a:lnTo>
                  <a:lnTo>
                    <a:pt x="0" y="908"/>
                  </a:lnTo>
                  <a:lnTo>
                    <a:pt x="0" y="102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2" name="Freeform 308"/>
            <p:cNvSpPr>
              <a:spLocks/>
            </p:cNvSpPr>
            <p:nvPr/>
          </p:nvSpPr>
          <p:spPr bwMode="auto">
            <a:xfrm>
              <a:off x="4442" y="3408"/>
              <a:ext cx="226" cy="284"/>
            </a:xfrm>
            <a:custGeom>
              <a:avLst/>
              <a:gdLst>
                <a:gd name="T0" fmla="*/ 0 w 226"/>
                <a:gd name="T1" fmla="*/ 227 h 284"/>
                <a:gd name="T2" fmla="*/ 0 w 226"/>
                <a:gd name="T3" fmla="*/ 0 h 284"/>
                <a:gd name="T4" fmla="*/ 56 w 226"/>
                <a:gd name="T5" fmla="*/ 0 h 284"/>
                <a:gd name="T6" fmla="*/ 56 w 226"/>
                <a:gd name="T7" fmla="*/ 114 h 284"/>
                <a:gd name="T8" fmla="*/ 226 w 226"/>
                <a:gd name="T9" fmla="*/ 114 h 284"/>
                <a:gd name="T10" fmla="*/ 226 w 226"/>
                <a:gd name="T11" fmla="*/ 227 h 284"/>
                <a:gd name="T12" fmla="*/ 170 w 226"/>
                <a:gd name="T13" fmla="*/ 227 h 284"/>
                <a:gd name="T14" fmla="*/ 170 w 226"/>
                <a:gd name="T15" fmla="*/ 284 h 284"/>
                <a:gd name="T16" fmla="*/ 56 w 226"/>
                <a:gd name="T17" fmla="*/ 284 h 284"/>
                <a:gd name="T18" fmla="*/ 56 w 226"/>
                <a:gd name="T19" fmla="*/ 227 h 284"/>
                <a:gd name="T20" fmla="*/ 0 w 226"/>
                <a:gd name="T21" fmla="*/ 227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6" h="284">
                  <a:moveTo>
                    <a:pt x="0" y="227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56" y="114"/>
                  </a:lnTo>
                  <a:lnTo>
                    <a:pt x="226" y="114"/>
                  </a:lnTo>
                  <a:lnTo>
                    <a:pt x="226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0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3" name="Freeform 309"/>
            <p:cNvSpPr>
              <a:spLocks/>
            </p:cNvSpPr>
            <p:nvPr/>
          </p:nvSpPr>
          <p:spPr bwMode="auto">
            <a:xfrm>
              <a:off x="3818" y="2728"/>
              <a:ext cx="624" cy="1417"/>
            </a:xfrm>
            <a:custGeom>
              <a:avLst/>
              <a:gdLst>
                <a:gd name="T0" fmla="*/ 170 w 624"/>
                <a:gd name="T1" fmla="*/ 0 h 1417"/>
                <a:gd name="T2" fmla="*/ 397 w 624"/>
                <a:gd name="T3" fmla="*/ 0 h 1417"/>
                <a:gd name="T4" fmla="*/ 397 w 624"/>
                <a:gd name="T5" fmla="*/ 57 h 1417"/>
                <a:gd name="T6" fmla="*/ 453 w 624"/>
                <a:gd name="T7" fmla="*/ 57 h 1417"/>
                <a:gd name="T8" fmla="*/ 453 w 624"/>
                <a:gd name="T9" fmla="*/ 113 h 1417"/>
                <a:gd name="T10" fmla="*/ 510 w 624"/>
                <a:gd name="T11" fmla="*/ 113 h 1417"/>
                <a:gd name="T12" fmla="*/ 510 w 624"/>
                <a:gd name="T13" fmla="*/ 397 h 1417"/>
                <a:gd name="T14" fmla="*/ 453 w 624"/>
                <a:gd name="T15" fmla="*/ 397 h 1417"/>
                <a:gd name="T16" fmla="*/ 453 w 624"/>
                <a:gd name="T17" fmla="*/ 510 h 1417"/>
                <a:gd name="T18" fmla="*/ 510 w 624"/>
                <a:gd name="T19" fmla="*/ 510 h 1417"/>
                <a:gd name="T20" fmla="*/ 510 w 624"/>
                <a:gd name="T21" fmla="*/ 567 h 1417"/>
                <a:gd name="T22" fmla="*/ 624 w 624"/>
                <a:gd name="T23" fmla="*/ 567 h 1417"/>
                <a:gd name="T24" fmla="*/ 624 w 624"/>
                <a:gd name="T25" fmla="*/ 907 h 1417"/>
                <a:gd name="T26" fmla="*/ 510 w 624"/>
                <a:gd name="T27" fmla="*/ 907 h 1417"/>
                <a:gd name="T28" fmla="*/ 510 w 624"/>
                <a:gd name="T29" fmla="*/ 850 h 1417"/>
                <a:gd name="T30" fmla="*/ 453 w 624"/>
                <a:gd name="T31" fmla="*/ 850 h 1417"/>
                <a:gd name="T32" fmla="*/ 453 w 624"/>
                <a:gd name="T33" fmla="*/ 1020 h 1417"/>
                <a:gd name="T34" fmla="*/ 510 w 624"/>
                <a:gd name="T35" fmla="*/ 1020 h 1417"/>
                <a:gd name="T36" fmla="*/ 510 w 624"/>
                <a:gd name="T37" fmla="*/ 1304 h 1417"/>
                <a:gd name="T38" fmla="*/ 567 w 624"/>
                <a:gd name="T39" fmla="*/ 1304 h 1417"/>
                <a:gd name="T40" fmla="*/ 567 w 624"/>
                <a:gd name="T41" fmla="*/ 1417 h 1417"/>
                <a:gd name="T42" fmla="*/ 453 w 624"/>
                <a:gd name="T43" fmla="*/ 1417 h 1417"/>
                <a:gd name="T44" fmla="*/ 453 w 624"/>
                <a:gd name="T45" fmla="*/ 1361 h 1417"/>
                <a:gd name="T46" fmla="*/ 397 w 624"/>
                <a:gd name="T47" fmla="*/ 1361 h 1417"/>
                <a:gd name="T48" fmla="*/ 397 w 624"/>
                <a:gd name="T49" fmla="*/ 1247 h 1417"/>
                <a:gd name="T50" fmla="*/ 340 w 624"/>
                <a:gd name="T51" fmla="*/ 1247 h 1417"/>
                <a:gd name="T52" fmla="*/ 340 w 624"/>
                <a:gd name="T53" fmla="*/ 1134 h 1417"/>
                <a:gd name="T54" fmla="*/ 170 w 624"/>
                <a:gd name="T55" fmla="*/ 1134 h 1417"/>
                <a:gd name="T56" fmla="*/ 113 w 624"/>
                <a:gd name="T57" fmla="*/ 1134 h 1417"/>
                <a:gd name="T58" fmla="*/ 113 w 624"/>
                <a:gd name="T59" fmla="*/ 1020 h 1417"/>
                <a:gd name="T60" fmla="*/ 57 w 624"/>
                <a:gd name="T61" fmla="*/ 1020 h 1417"/>
                <a:gd name="T62" fmla="*/ 57 w 624"/>
                <a:gd name="T63" fmla="*/ 907 h 1417"/>
                <a:gd name="T64" fmla="*/ 57 w 624"/>
                <a:gd name="T65" fmla="*/ 850 h 1417"/>
                <a:gd name="T66" fmla="*/ 0 w 624"/>
                <a:gd name="T67" fmla="*/ 850 h 1417"/>
                <a:gd name="T68" fmla="*/ 0 w 624"/>
                <a:gd name="T69" fmla="*/ 680 h 1417"/>
                <a:gd name="T70" fmla="*/ 113 w 624"/>
                <a:gd name="T71" fmla="*/ 680 h 1417"/>
                <a:gd name="T72" fmla="*/ 113 w 624"/>
                <a:gd name="T73" fmla="*/ 567 h 1417"/>
                <a:gd name="T74" fmla="*/ 170 w 624"/>
                <a:gd name="T75" fmla="*/ 567 h 1417"/>
                <a:gd name="T76" fmla="*/ 170 w 624"/>
                <a:gd name="T77" fmla="*/ 397 h 1417"/>
                <a:gd name="T78" fmla="*/ 113 w 624"/>
                <a:gd name="T79" fmla="*/ 397 h 1417"/>
                <a:gd name="T80" fmla="*/ 113 w 624"/>
                <a:gd name="T81" fmla="*/ 340 h 1417"/>
                <a:gd name="T82" fmla="*/ 170 w 624"/>
                <a:gd name="T83" fmla="*/ 340 h 1417"/>
                <a:gd name="T84" fmla="*/ 170 w 624"/>
                <a:gd name="T85" fmla="*/ 57 h 1417"/>
                <a:gd name="T86" fmla="*/ 170 w 624"/>
                <a:gd name="T87" fmla="*/ 0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24" h="1417">
                  <a:moveTo>
                    <a:pt x="170" y="0"/>
                  </a:moveTo>
                  <a:lnTo>
                    <a:pt x="397" y="0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10" y="397"/>
                  </a:lnTo>
                  <a:lnTo>
                    <a:pt x="453" y="397"/>
                  </a:lnTo>
                  <a:lnTo>
                    <a:pt x="453" y="510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624" y="567"/>
                  </a:lnTo>
                  <a:lnTo>
                    <a:pt x="624" y="907"/>
                  </a:lnTo>
                  <a:lnTo>
                    <a:pt x="510" y="907"/>
                  </a:lnTo>
                  <a:lnTo>
                    <a:pt x="510" y="850"/>
                  </a:lnTo>
                  <a:lnTo>
                    <a:pt x="453" y="850"/>
                  </a:lnTo>
                  <a:lnTo>
                    <a:pt x="453" y="1020"/>
                  </a:lnTo>
                  <a:lnTo>
                    <a:pt x="510" y="1020"/>
                  </a:lnTo>
                  <a:lnTo>
                    <a:pt x="510" y="1304"/>
                  </a:lnTo>
                  <a:lnTo>
                    <a:pt x="567" y="1304"/>
                  </a:lnTo>
                  <a:lnTo>
                    <a:pt x="567" y="1417"/>
                  </a:lnTo>
                  <a:lnTo>
                    <a:pt x="453" y="1417"/>
                  </a:lnTo>
                  <a:lnTo>
                    <a:pt x="453" y="1361"/>
                  </a:lnTo>
                  <a:lnTo>
                    <a:pt x="397" y="1361"/>
                  </a:lnTo>
                  <a:lnTo>
                    <a:pt x="397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170" y="1134"/>
                  </a:lnTo>
                  <a:lnTo>
                    <a:pt x="113" y="1134"/>
                  </a:lnTo>
                  <a:lnTo>
                    <a:pt x="113" y="1020"/>
                  </a:lnTo>
                  <a:lnTo>
                    <a:pt x="57" y="1020"/>
                  </a:lnTo>
                  <a:lnTo>
                    <a:pt x="57" y="907"/>
                  </a:lnTo>
                  <a:lnTo>
                    <a:pt x="57" y="850"/>
                  </a:lnTo>
                  <a:lnTo>
                    <a:pt x="0" y="850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4" name="Freeform 310"/>
            <p:cNvSpPr>
              <a:spLocks/>
            </p:cNvSpPr>
            <p:nvPr/>
          </p:nvSpPr>
          <p:spPr bwMode="auto">
            <a:xfrm>
              <a:off x="3308" y="2671"/>
              <a:ext cx="396" cy="284"/>
            </a:xfrm>
            <a:custGeom>
              <a:avLst/>
              <a:gdLst>
                <a:gd name="T0" fmla="*/ 340 w 396"/>
                <a:gd name="T1" fmla="*/ 0 h 284"/>
                <a:gd name="T2" fmla="*/ 56 w 396"/>
                <a:gd name="T3" fmla="*/ 0 h 284"/>
                <a:gd name="T4" fmla="*/ 56 w 396"/>
                <a:gd name="T5" fmla="*/ 57 h 284"/>
                <a:gd name="T6" fmla="*/ 0 w 396"/>
                <a:gd name="T7" fmla="*/ 57 h 284"/>
                <a:gd name="T8" fmla="*/ 0 w 396"/>
                <a:gd name="T9" fmla="*/ 227 h 284"/>
                <a:gd name="T10" fmla="*/ 56 w 396"/>
                <a:gd name="T11" fmla="*/ 227 h 284"/>
                <a:gd name="T12" fmla="*/ 56 w 396"/>
                <a:gd name="T13" fmla="*/ 284 h 284"/>
                <a:gd name="T14" fmla="*/ 340 w 396"/>
                <a:gd name="T15" fmla="*/ 284 h 284"/>
                <a:gd name="T16" fmla="*/ 340 w 396"/>
                <a:gd name="T17" fmla="*/ 227 h 284"/>
                <a:gd name="T18" fmla="*/ 396 w 396"/>
                <a:gd name="T19" fmla="*/ 227 h 284"/>
                <a:gd name="T20" fmla="*/ 396 w 396"/>
                <a:gd name="T21" fmla="*/ 57 h 284"/>
                <a:gd name="T22" fmla="*/ 340 w 396"/>
                <a:gd name="T23" fmla="*/ 57 h 284"/>
                <a:gd name="T24" fmla="*/ 340 w 396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84">
                  <a:moveTo>
                    <a:pt x="340" y="0"/>
                  </a:move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96" y="227"/>
                  </a:lnTo>
                  <a:lnTo>
                    <a:pt x="396" y="57"/>
                  </a:lnTo>
                  <a:lnTo>
                    <a:pt x="340" y="57"/>
                  </a:lnTo>
                  <a:lnTo>
                    <a:pt x="34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5" name="Freeform 311"/>
            <p:cNvSpPr>
              <a:spLocks/>
            </p:cNvSpPr>
            <p:nvPr/>
          </p:nvSpPr>
          <p:spPr bwMode="auto">
            <a:xfrm>
              <a:off x="3591" y="2671"/>
              <a:ext cx="397" cy="737"/>
            </a:xfrm>
            <a:custGeom>
              <a:avLst/>
              <a:gdLst>
                <a:gd name="T0" fmla="*/ 397 w 397"/>
                <a:gd name="T1" fmla="*/ 0 h 737"/>
                <a:gd name="T2" fmla="*/ 397 w 397"/>
                <a:gd name="T3" fmla="*/ 397 h 737"/>
                <a:gd name="T4" fmla="*/ 340 w 397"/>
                <a:gd name="T5" fmla="*/ 397 h 737"/>
                <a:gd name="T6" fmla="*/ 340 w 397"/>
                <a:gd name="T7" fmla="*/ 454 h 737"/>
                <a:gd name="T8" fmla="*/ 397 w 397"/>
                <a:gd name="T9" fmla="*/ 454 h 737"/>
                <a:gd name="T10" fmla="*/ 397 w 397"/>
                <a:gd name="T11" fmla="*/ 624 h 737"/>
                <a:gd name="T12" fmla="*/ 340 w 397"/>
                <a:gd name="T13" fmla="*/ 624 h 737"/>
                <a:gd name="T14" fmla="*/ 340 w 397"/>
                <a:gd name="T15" fmla="*/ 737 h 737"/>
                <a:gd name="T16" fmla="*/ 170 w 397"/>
                <a:gd name="T17" fmla="*/ 737 h 737"/>
                <a:gd name="T18" fmla="*/ 170 w 397"/>
                <a:gd name="T19" fmla="*/ 681 h 737"/>
                <a:gd name="T20" fmla="*/ 113 w 397"/>
                <a:gd name="T21" fmla="*/ 681 h 737"/>
                <a:gd name="T22" fmla="*/ 113 w 397"/>
                <a:gd name="T23" fmla="*/ 624 h 737"/>
                <a:gd name="T24" fmla="*/ 0 w 397"/>
                <a:gd name="T25" fmla="*/ 624 h 737"/>
                <a:gd name="T26" fmla="*/ 0 w 397"/>
                <a:gd name="T27" fmla="*/ 340 h 737"/>
                <a:gd name="T28" fmla="*/ 57 w 397"/>
                <a:gd name="T29" fmla="*/ 340 h 737"/>
                <a:gd name="T30" fmla="*/ 57 w 397"/>
                <a:gd name="T31" fmla="*/ 227 h 737"/>
                <a:gd name="T32" fmla="*/ 284 w 397"/>
                <a:gd name="T33" fmla="*/ 227 h 737"/>
                <a:gd name="T34" fmla="*/ 284 w 397"/>
                <a:gd name="T35" fmla="*/ 57 h 737"/>
                <a:gd name="T36" fmla="*/ 340 w 397"/>
                <a:gd name="T37" fmla="*/ 57 h 737"/>
                <a:gd name="T38" fmla="*/ 340 w 397"/>
                <a:gd name="T39" fmla="*/ 0 h 737"/>
                <a:gd name="T40" fmla="*/ 397 w 397"/>
                <a:gd name="T41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737">
                  <a:moveTo>
                    <a:pt x="397" y="0"/>
                  </a:moveTo>
                  <a:lnTo>
                    <a:pt x="397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397" y="454"/>
                  </a:lnTo>
                  <a:lnTo>
                    <a:pt x="397" y="624"/>
                  </a:lnTo>
                  <a:lnTo>
                    <a:pt x="340" y="624"/>
                  </a:lnTo>
                  <a:lnTo>
                    <a:pt x="340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0" y="624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284" y="227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7" name="Freeform 313"/>
            <p:cNvSpPr>
              <a:spLocks/>
            </p:cNvSpPr>
            <p:nvPr/>
          </p:nvSpPr>
          <p:spPr bwMode="auto">
            <a:xfrm>
              <a:off x="3308" y="1480"/>
              <a:ext cx="963" cy="1248"/>
            </a:xfrm>
            <a:custGeom>
              <a:avLst/>
              <a:gdLst>
                <a:gd name="T0" fmla="*/ 623 w 963"/>
                <a:gd name="T1" fmla="*/ 1191 h 1248"/>
                <a:gd name="T2" fmla="*/ 623 w 963"/>
                <a:gd name="T3" fmla="*/ 1134 h 1248"/>
                <a:gd name="T4" fmla="*/ 680 w 963"/>
                <a:gd name="T5" fmla="*/ 1134 h 1248"/>
                <a:gd name="T6" fmla="*/ 680 w 963"/>
                <a:gd name="T7" fmla="*/ 1021 h 1248"/>
                <a:gd name="T8" fmla="*/ 623 w 963"/>
                <a:gd name="T9" fmla="*/ 1021 h 1248"/>
                <a:gd name="T10" fmla="*/ 623 w 963"/>
                <a:gd name="T11" fmla="*/ 908 h 1248"/>
                <a:gd name="T12" fmla="*/ 396 w 963"/>
                <a:gd name="T13" fmla="*/ 908 h 1248"/>
                <a:gd name="T14" fmla="*/ 396 w 963"/>
                <a:gd name="T15" fmla="*/ 851 h 1248"/>
                <a:gd name="T16" fmla="*/ 226 w 963"/>
                <a:gd name="T17" fmla="*/ 851 h 1248"/>
                <a:gd name="T18" fmla="*/ 226 w 963"/>
                <a:gd name="T19" fmla="*/ 794 h 1248"/>
                <a:gd name="T20" fmla="*/ 283 w 963"/>
                <a:gd name="T21" fmla="*/ 794 h 1248"/>
                <a:gd name="T22" fmla="*/ 283 w 963"/>
                <a:gd name="T23" fmla="*/ 738 h 1248"/>
                <a:gd name="T24" fmla="*/ 396 w 963"/>
                <a:gd name="T25" fmla="*/ 738 h 1248"/>
                <a:gd name="T26" fmla="*/ 396 w 963"/>
                <a:gd name="T27" fmla="*/ 681 h 1248"/>
                <a:gd name="T28" fmla="*/ 283 w 963"/>
                <a:gd name="T29" fmla="*/ 681 h 1248"/>
                <a:gd name="T30" fmla="*/ 283 w 963"/>
                <a:gd name="T31" fmla="*/ 567 h 1248"/>
                <a:gd name="T32" fmla="*/ 226 w 963"/>
                <a:gd name="T33" fmla="*/ 567 h 1248"/>
                <a:gd name="T34" fmla="*/ 170 w 963"/>
                <a:gd name="T35" fmla="*/ 567 h 1248"/>
                <a:gd name="T36" fmla="*/ 170 w 963"/>
                <a:gd name="T37" fmla="*/ 511 h 1248"/>
                <a:gd name="T38" fmla="*/ 113 w 963"/>
                <a:gd name="T39" fmla="*/ 511 h 1248"/>
                <a:gd name="T40" fmla="*/ 113 w 963"/>
                <a:gd name="T41" fmla="*/ 341 h 1248"/>
                <a:gd name="T42" fmla="*/ 113 w 963"/>
                <a:gd name="T43" fmla="*/ 284 h 1248"/>
                <a:gd name="T44" fmla="*/ 0 w 963"/>
                <a:gd name="T45" fmla="*/ 284 h 1248"/>
                <a:gd name="T46" fmla="*/ 0 w 963"/>
                <a:gd name="T47" fmla="*/ 227 h 1248"/>
                <a:gd name="T48" fmla="*/ 56 w 963"/>
                <a:gd name="T49" fmla="*/ 227 h 1248"/>
                <a:gd name="T50" fmla="*/ 56 w 963"/>
                <a:gd name="T51" fmla="*/ 114 h 1248"/>
                <a:gd name="T52" fmla="*/ 340 w 963"/>
                <a:gd name="T53" fmla="*/ 114 h 1248"/>
                <a:gd name="T54" fmla="*/ 340 w 963"/>
                <a:gd name="T55" fmla="*/ 171 h 1248"/>
                <a:gd name="T56" fmla="*/ 453 w 963"/>
                <a:gd name="T57" fmla="*/ 171 h 1248"/>
                <a:gd name="T58" fmla="*/ 453 w 963"/>
                <a:gd name="T59" fmla="*/ 114 h 1248"/>
                <a:gd name="T60" fmla="*/ 567 w 963"/>
                <a:gd name="T61" fmla="*/ 114 h 1248"/>
                <a:gd name="T62" fmla="*/ 567 w 963"/>
                <a:gd name="T63" fmla="*/ 57 h 1248"/>
                <a:gd name="T64" fmla="*/ 680 w 963"/>
                <a:gd name="T65" fmla="*/ 57 h 1248"/>
                <a:gd name="T66" fmla="*/ 680 w 963"/>
                <a:gd name="T67" fmla="*/ 0 h 1248"/>
                <a:gd name="T68" fmla="*/ 793 w 963"/>
                <a:gd name="T69" fmla="*/ 0 h 1248"/>
                <a:gd name="T70" fmla="*/ 793 w 963"/>
                <a:gd name="T71" fmla="*/ 57 h 1248"/>
                <a:gd name="T72" fmla="*/ 907 w 963"/>
                <a:gd name="T73" fmla="*/ 57 h 1248"/>
                <a:gd name="T74" fmla="*/ 907 w 963"/>
                <a:gd name="T75" fmla="*/ 114 h 1248"/>
                <a:gd name="T76" fmla="*/ 907 w 963"/>
                <a:gd name="T77" fmla="*/ 171 h 1248"/>
                <a:gd name="T78" fmla="*/ 963 w 963"/>
                <a:gd name="T79" fmla="*/ 171 h 1248"/>
                <a:gd name="T80" fmla="*/ 963 w 963"/>
                <a:gd name="T81" fmla="*/ 284 h 1248"/>
                <a:gd name="T82" fmla="*/ 907 w 963"/>
                <a:gd name="T83" fmla="*/ 284 h 1248"/>
                <a:gd name="T84" fmla="*/ 907 w 963"/>
                <a:gd name="T85" fmla="*/ 738 h 1248"/>
                <a:gd name="T86" fmla="*/ 907 w 963"/>
                <a:gd name="T87" fmla="*/ 851 h 1248"/>
                <a:gd name="T88" fmla="*/ 963 w 963"/>
                <a:gd name="T89" fmla="*/ 851 h 1248"/>
                <a:gd name="T90" fmla="*/ 963 w 963"/>
                <a:gd name="T91" fmla="*/ 1078 h 1248"/>
                <a:gd name="T92" fmla="*/ 850 w 963"/>
                <a:gd name="T93" fmla="*/ 1078 h 1248"/>
                <a:gd name="T94" fmla="*/ 850 w 963"/>
                <a:gd name="T95" fmla="*/ 1134 h 1248"/>
                <a:gd name="T96" fmla="*/ 907 w 963"/>
                <a:gd name="T97" fmla="*/ 1134 h 1248"/>
                <a:gd name="T98" fmla="*/ 907 w 963"/>
                <a:gd name="T99" fmla="*/ 1248 h 1248"/>
                <a:gd name="T100" fmla="*/ 680 w 963"/>
                <a:gd name="T101" fmla="*/ 1248 h 1248"/>
                <a:gd name="T102" fmla="*/ 680 w 963"/>
                <a:gd name="T103" fmla="*/ 1191 h 1248"/>
                <a:gd name="T104" fmla="*/ 623 w 963"/>
                <a:gd name="T105" fmla="*/ 1191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63" h="1248">
                  <a:moveTo>
                    <a:pt x="623" y="1191"/>
                  </a:moveTo>
                  <a:lnTo>
                    <a:pt x="623" y="1134"/>
                  </a:lnTo>
                  <a:lnTo>
                    <a:pt x="680" y="1134"/>
                  </a:lnTo>
                  <a:lnTo>
                    <a:pt x="680" y="1021"/>
                  </a:lnTo>
                  <a:lnTo>
                    <a:pt x="623" y="1021"/>
                  </a:lnTo>
                  <a:lnTo>
                    <a:pt x="623" y="908"/>
                  </a:lnTo>
                  <a:lnTo>
                    <a:pt x="396" y="908"/>
                  </a:lnTo>
                  <a:lnTo>
                    <a:pt x="396" y="851"/>
                  </a:lnTo>
                  <a:lnTo>
                    <a:pt x="226" y="851"/>
                  </a:lnTo>
                  <a:lnTo>
                    <a:pt x="226" y="794"/>
                  </a:lnTo>
                  <a:lnTo>
                    <a:pt x="283" y="794"/>
                  </a:lnTo>
                  <a:lnTo>
                    <a:pt x="283" y="738"/>
                  </a:lnTo>
                  <a:lnTo>
                    <a:pt x="396" y="738"/>
                  </a:lnTo>
                  <a:lnTo>
                    <a:pt x="396" y="681"/>
                  </a:lnTo>
                  <a:lnTo>
                    <a:pt x="283" y="681"/>
                  </a:lnTo>
                  <a:lnTo>
                    <a:pt x="283" y="567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511"/>
                  </a:lnTo>
                  <a:lnTo>
                    <a:pt x="113" y="511"/>
                  </a:lnTo>
                  <a:lnTo>
                    <a:pt x="113" y="341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114"/>
                  </a:lnTo>
                  <a:lnTo>
                    <a:pt x="340" y="114"/>
                  </a:lnTo>
                  <a:lnTo>
                    <a:pt x="340" y="171"/>
                  </a:lnTo>
                  <a:lnTo>
                    <a:pt x="453" y="171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793" y="0"/>
                  </a:lnTo>
                  <a:lnTo>
                    <a:pt x="793" y="57"/>
                  </a:lnTo>
                  <a:lnTo>
                    <a:pt x="907" y="57"/>
                  </a:lnTo>
                  <a:lnTo>
                    <a:pt x="907" y="114"/>
                  </a:lnTo>
                  <a:lnTo>
                    <a:pt x="907" y="171"/>
                  </a:lnTo>
                  <a:lnTo>
                    <a:pt x="963" y="171"/>
                  </a:lnTo>
                  <a:lnTo>
                    <a:pt x="963" y="284"/>
                  </a:lnTo>
                  <a:lnTo>
                    <a:pt x="907" y="284"/>
                  </a:lnTo>
                  <a:lnTo>
                    <a:pt x="907" y="738"/>
                  </a:lnTo>
                  <a:lnTo>
                    <a:pt x="907" y="851"/>
                  </a:lnTo>
                  <a:lnTo>
                    <a:pt x="963" y="851"/>
                  </a:lnTo>
                  <a:lnTo>
                    <a:pt x="963" y="1078"/>
                  </a:lnTo>
                  <a:lnTo>
                    <a:pt x="850" y="1078"/>
                  </a:lnTo>
                  <a:lnTo>
                    <a:pt x="850" y="1134"/>
                  </a:lnTo>
                  <a:lnTo>
                    <a:pt x="907" y="1134"/>
                  </a:lnTo>
                  <a:lnTo>
                    <a:pt x="907" y="1248"/>
                  </a:lnTo>
                  <a:lnTo>
                    <a:pt x="680" y="1248"/>
                  </a:lnTo>
                  <a:lnTo>
                    <a:pt x="680" y="1191"/>
                  </a:lnTo>
                  <a:lnTo>
                    <a:pt x="623" y="119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98" name="Freeform 314"/>
            <p:cNvSpPr>
              <a:spLocks/>
            </p:cNvSpPr>
            <p:nvPr/>
          </p:nvSpPr>
          <p:spPr bwMode="auto">
            <a:xfrm>
              <a:off x="2911" y="1764"/>
              <a:ext cx="793" cy="737"/>
            </a:xfrm>
            <a:custGeom>
              <a:avLst/>
              <a:gdLst>
                <a:gd name="T0" fmla="*/ 510 w 793"/>
                <a:gd name="T1" fmla="*/ 0 h 737"/>
                <a:gd name="T2" fmla="*/ 340 w 793"/>
                <a:gd name="T3" fmla="*/ 0 h 737"/>
                <a:gd name="T4" fmla="*/ 340 w 793"/>
                <a:gd name="T5" fmla="*/ 57 h 737"/>
                <a:gd name="T6" fmla="*/ 226 w 793"/>
                <a:gd name="T7" fmla="*/ 57 h 737"/>
                <a:gd name="T8" fmla="*/ 226 w 793"/>
                <a:gd name="T9" fmla="*/ 113 h 737"/>
                <a:gd name="T10" fmla="*/ 170 w 793"/>
                <a:gd name="T11" fmla="*/ 113 h 737"/>
                <a:gd name="T12" fmla="*/ 170 w 793"/>
                <a:gd name="T13" fmla="*/ 170 h 737"/>
                <a:gd name="T14" fmla="*/ 113 w 793"/>
                <a:gd name="T15" fmla="*/ 170 h 737"/>
                <a:gd name="T16" fmla="*/ 113 w 793"/>
                <a:gd name="T17" fmla="*/ 397 h 737"/>
                <a:gd name="T18" fmla="*/ 56 w 793"/>
                <a:gd name="T19" fmla="*/ 397 h 737"/>
                <a:gd name="T20" fmla="*/ 56 w 793"/>
                <a:gd name="T21" fmla="*/ 454 h 737"/>
                <a:gd name="T22" fmla="*/ 0 w 793"/>
                <a:gd name="T23" fmla="*/ 454 h 737"/>
                <a:gd name="T24" fmla="*/ 0 w 793"/>
                <a:gd name="T25" fmla="*/ 567 h 737"/>
                <a:gd name="T26" fmla="*/ 113 w 793"/>
                <a:gd name="T27" fmla="*/ 567 h 737"/>
                <a:gd name="T28" fmla="*/ 113 w 793"/>
                <a:gd name="T29" fmla="*/ 454 h 737"/>
                <a:gd name="T30" fmla="*/ 340 w 793"/>
                <a:gd name="T31" fmla="*/ 454 h 737"/>
                <a:gd name="T32" fmla="*/ 340 w 793"/>
                <a:gd name="T33" fmla="*/ 567 h 737"/>
                <a:gd name="T34" fmla="*/ 283 w 793"/>
                <a:gd name="T35" fmla="*/ 567 h 737"/>
                <a:gd name="T36" fmla="*/ 283 w 793"/>
                <a:gd name="T37" fmla="*/ 680 h 737"/>
                <a:gd name="T38" fmla="*/ 397 w 793"/>
                <a:gd name="T39" fmla="*/ 680 h 737"/>
                <a:gd name="T40" fmla="*/ 397 w 793"/>
                <a:gd name="T41" fmla="*/ 737 h 737"/>
                <a:gd name="T42" fmla="*/ 453 w 793"/>
                <a:gd name="T43" fmla="*/ 737 h 737"/>
                <a:gd name="T44" fmla="*/ 453 w 793"/>
                <a:gd name="T45" fmla="*/ 624 h 737"/>
                <a:gd name="T46" fmla="*/ 510 w 793"/>
                <a:gd name="T47" fmla="*/ 624 h 737"/>
                <a:gd name="T48" fmla="*/ 510 w 793"/>
                <a:gd name="T49" fmla="*/ 567 h 737"/>
                <a:gd name="T50" fmla="*/ 623 w 793"/>
                <a:gd name="T51" fmla="*/ 567 h 737"/>
                <a:gd name="T52" fmla="*/ 623 w 793"/>
                <a:gd name="T53" fmla="*/ 510 h 737"/>
                <a:gd name="T54" fmla="*/ 680 w 793"/>
                <a:gd name="T55" fmla="*/ 510 h 737"/>
                <a:gd name="T56" fmla="*/ 680 w 793"/>
                <a:gd name="T57" fmla="*/ 454 h 737"/>
                <a:gd name="T58" fmla="*/ 793 w 793"/>
                <a:gd name="T59" fmla="*/ 454 h 737"/>
                <a:gd name="T60" fmla="*/ 793 w 793"/>
                <a:gd name="T61" fmla="*/ 397 h 737"/>
                <a:gd name="T62" fmla="*/ 680 w 793"/>
                <a:gd name="T63" fmla="*/ 397 h 737"/>
                <a:gd name="T64" fmla="*/ 680 w 793"/>
                <a:gd name="T65" fmla="*/ 283 h 737"/>
                <a:gd name="T66" fmla="*/ 567 w 793"/>
                <a:gd name="T67" fmla="*/ 283 h 737"/>
                <a:gd name="T68" fmla="*/ 567 w 793"/>
                <a:gd name="T69" fmla="*/ 227 h 737"/>
                <a:gd name="T70" fmla="*/ 510 w 793"/>
                <a:gd name="T71" fmla="*/ 227 h 737"/>
                <a:gd name="T72" fmla="*/ 510 w 793"/>
                <a:gd name="T73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3" h="737">
                  <a:moveTo>
                    <a:pt x="510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226" y="57"/>
                  </a:lnTo>
                  <a:lnTo>
                    <a:pt x="226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680"/>
                  </a:lnTo>
                  <a:lnTo>
                    <a:pt x="397" y="680"/>
                  </a:lnTo>
                  <a:lnTo>
                    <a:pt x="397" y="737"/>
                  </a:lnTo>
                  <a:lnTo>
                    <a:pt x="453" y="737"/>
                  </a:lnTo>
                  <a:lnTo>
                    <a:pt x="453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623" y="567"/>
                  </a:lnTo>
                  <a:lnTo>
                    <a:pt x="623" y="510"/>
                  </a:lnTo>
                  <a:lnTo>
                    <a:pt x="680" y="510"/>
                  </a:lnTo>
                  <a:lnTo>
                    <a:pt x="680" y="454"/>
                  </a:lnTo>
                  <a:lnTo>
                    <a:pt x="793" y="454"/>
                  </a:lnTo>
                  <a:lnTo>
                    <a:pt x="793" y="397"/>
                  </a:lnTo>
                  <a:lnTo>
                    <a:pt x="680" y="397"/>
                  </a:lnTo>
                  <a:lnTo>
                    <a:pt x="680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0" name="Freeform 316"/>
            <p:cNvSpPr>
              <a:spLocks/>
            </p:cNvSpPr>
            <p:nvPr/>
          </p:nvSpPr>
          <p:spPr bwMode="auto">
            <a:xfrm>
              <a:off x="3364" y="1084"/>
              <a:ext cx="624" cy="567"/>
            </a:xfrm>
            <a:custGeom>
              <a:avLst/>
              <a:gdLst>
                <a:gd name="T0" fmla="*/ 624 w 624"/>
                <a:gd name="T1" fmla="*/ 396 h 567"/>
                <a:gd name="T2" fmla="*/ 624 w 624"/>
                <a:gd name="T3" fmla="*/ 453 h 567"/>
                <a:gd name="T4" fmla="*/ 511 w 624"/>
                <a:gd name="T5" fmla="*/ 453 h 567"/>
                <a:gd name="T6" fmla="*/ 511 w 624"/>
                <a:gd name="T7" fmla="*/ 510 h 567"/>
                <a:gd name="T8" fmla="*/ 397 w 624"/>
                <a:gd name="T9" fmla="*/ 510 h 567"/>
                <a:gd name="T10" fmla="*/ 397 w 624"/>
                <a:gd name="T11" fmla="*/ 567 h 567"/>
                <a:gd name="T12" fmla="*/ 284 w 624"/>
                <a:gd name="T13" fmla="*/ 567 h 567"/>
                <a:gd name="T14" fmla="*/ 284 w 624"/>
                <a:gd name="T15" fmla="*/ 510 h 567"/>
                <a:gd name="T16" fmla="*/ 0 w 624"/>
                <a:gd name="T17" fmla="*/ 510 h 567"/>
                <a:gd name="T18" fmla="*/ 0 w 624"/>
                <a:gd name="T19" fmla="*/ 453 h 567"/>
                <a:gd name="T20" fmla="*/ 114 w 624"/>
                <a:gd name="T21" fmla="*/ 453 h 567"/>
                <a:gd name="T22" fmla="*/ 114 w 624"/>
                <a:gd name="T23" fmla="*/ 396 h 567"/>
                <a:gd name="T24" fmla="*/ 170 w 624"/>
                <a:gd name="T25" fmla="*/ 396 h 567"/>
                <a:gd name="T26" fmla="*/ 170 w 624"/>
                <a:gd name="T27" fmla="*/ 283 h 567"/>
                <a:gd name="T28" fmla="*/ 227 w 624"/>
                <a:gd name="T29" fmla="*/ 283 h 567"/>
                <a:gd name="T30" fmla="*/ 227 w 624"/>
                <a:gd name="T31" fmla="*/ 226 h 567"/>
                <a:gd name="T32" fmla="*/ 284 w 624"/>
                <a:gd name="T33" fmla="*/ 226 h 567"/>
                <a:gd name="T34" fmla="*/ 284 w 624"/>
                <a:gd name="T35" fmla="*/ 0 h 567"/>
                <a:gd name="T36" fmla="*/ 397 w 624"/>
                <a:gd name="T37" fmla="*/ 0 h 567"/>
                <a:gd name="T38" fmla="*/ 397 w 624"/>
                <a:gd name="T39" fmla="*/ 56 h 567"/>
                <a:gd name="T40" fmla="*/ 454 w 624"/>
                <a:gd name="T41" fmla="*/ 56 h 567"/>
                <a:gd name="T42" fmla="*/ 454 w 624"/>
                <a:gd name="T43" fmla="*/ 113 h 567"/>
                <a:gd name="T44" fmla="*/ 511 w 624"/>
                <a:gd name="T45" fmla="*/ 113 h 567"/>
                <a:gd name="T46" fmla="*/ 511 w 624"/>
                <a:gd name="T47" fmla="*/ 283 h 567"/>
                <a:gd name="T48" fmla="*/ 567 w 624"/>
                <a:gd name="T49" fmla="*/ 283 h 567"/>
                <a:gd name="T50" fmla="*/ 567 w 624"/>
                <a:gd name="T51" fmla="*/ 396 h 567"/>
                <a:gd name="T52" fmla="*/ 624 w 624"/>
                <a:gd name="T53" fmla="*/ 39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4" h="567">
                  <a:moveTo>
                    <a:pt x="624" y="396"/>
                  </a:moveTo>
                  <a:lnTo>
                    <a:pt x="624" y="453"/>
                  </a:lnTo>
                  <a:lnTo>
                    <a:pt x="511" y="453"/>
                  </a:lnTo>
                  <a:lnTo>
                    <a:pt x="511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284" y="567"/>
                  </a:lnTo>
                  <a:lnTo>
                    <a:pt x="284" y="510"/>
                  </a:lnTo>
                  <a:lnTo>
                    <a:pt x="0" y="510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396"/>
                  </a:lnTo>
                  <a:lnTo>
                    <a:pt x="170" y="396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226"/>
                  </a:lnTo>
                  <a:lnTo>
                    <a:pt x="284" y="226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454" y="56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283"/>
                  </a:lnTo>
                  <a:lnTo>
                    <a:pt x="567" y="283"/>
                  </a:lnTo>
                  <a:lnTo>
                    <a:pt x="567" y="396"/>
                  </a:lnTo>
                  <a:lnTo>
                    <a:pt x="624" y="39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1" name="Freeform 317"/>
            <p:cNvSpPr>
              <a:spLocks/>
            </p:cNvSpPr>
            <p:nvPr/>
          </p:nvSpPr>
          <p:spPr bwMode="auto">
            <a:xfrm>
              <a:off x="2911" y="573"/>
              <a:ext cx="793" cy="964"/>
            </a:xfrm>
            <a:custGeom>
              <a:avLst/>
              <a:gdLst>
                <a:gd name="T0" fmla="*/ 453 w 793"/>
                <a:gd name="T1" fmla="*/ 964 h 964"/>
                <a:gd name="T2" fmla="*/ 453 w 793"/>
                <a:gd name="T3" fmla="*/ 907 h 964"/>
                <a:gd name="T4" fmla="*/ 283 w 793"/>
                <a:gd name="T5" fmla="*/ 907 h 964"/>
                <a:gd name="T6" fmla="*/ 283 w 793"/>
                <a:gd name="T7" fmla="*/ 794 h 964"/>
                <a:gd name="T8" fmla="*/ 226 w 793"/>
                <a:gd name="T9" fmla="*/ 794 h 964"/>
                <a:gd name="T10" fmla="*/ 226 w 793"/>
                <a:gd name="T11" fmla="*/ 737 h 964"/>
                <a:gd name="T12" fmla="*/ 170 w 793"/>
                <a:gd name="T13" fmla="*/ 737 h 964"/>
                <a:gd name="T14" fmla="*/ 170 w 793"/>
                <a:gd name="T15" fmla="*/ 681 h 964"/>
                <a:gd name="T16" fmla="*/ 56 w 793"/>
                <a:gd name="T17" fmla="*/ 681 h 964"/>
                <a:gd name="T18" fmla="*/ 56 w 793"/>
                <a:gd name="T19" fmla="*/ 624 h 964"/>
                <a:gd name="T20" fmla="*/ 0 w 793"/>
                <a:gd name="T21" fmla="*/ 624 h 964"/>
                <a:gd name="T22" fmla="*/ 0 w 793"/>
                <a:gd name="T23" fmla="*/ 567 h 964"/>
                <a:gd name="T24" fmla="*/ 56 w 793"/>
                <a:gd name="T25" fmla="*/ 567 h 964"/>
                <a:gd name="T26" fmla="*/ 56 w 793"/>
                <a:gd name="T27" fmla="*/ 511 h 964"/>
                <a:gd name="T28" fmla="*/ 113 w 793"/>
                <a:gd name="T29" fmla="*/ 511 h 964"/>
                <a:gd name="T30" fmla="*/ 113 w 793"/>
                <a:gd name="T31" fmla="*/ 397 h 964"/>
                <a:gd name="T32" fmla="*/ 56 w 793"/>
                <a:gd name="T33" fmla="*/ 397 h 964"/>
                <a:gd name="T34" fmla="*/ 56 w 793"/>
                <a:gd name="T35" fmla="*/ 284 h 964"/>
                <a:gd name="T36" fmla="*/ 0 w 793"/>
                <a:gd name="T37" fmla="*/ 284 h 964"/>
                <a:gd name="T38" fmla="*/ 0 w 793"/>
                <a:gd name="T39" fmla="*/ 170 h 964"/>
                <a:gd name="T40" fmla="*/ 283 w 793"/>
                <a:gd name="T41" fmla="*/ 170 h 964"/>
                <a:gd name="T42" fmla="*/ 283 w 793"/>
                <a:gd name="T43" fmla="*/ 114 h 964"/>
                <a:gd name="T44" fmla="*/ 340 w 793"/>
                <a:gd name="T45" fmla="*/ 114 h 964"/>
                <a:gd name="T46" fmla="*/ 340 w 793"/>
                <a:gd name="T47" fmla="*/ 0 h 964"/>
                <a:gd name="T48" fmla="*/ 453 w 793"/>
                <a:gd name="T49" fmla="*/ 0 h 964"/>
                <a:gd name="T50" fmla="*/ 453 w 793"/>
                <a:gd name="T51" fmla="*/ 114 h 964"/>
                <a:gd name="T52" fmla="*/ 567 w 793"/>
                <a:gd name="T53" fmla="*/ 114 h 964"/>
                <a:gd name="T54" fmla="*/ 567 w 793"/>
                <a:gd name="T55" fmla="*/ 227 h 964"/>
                <a:gd name="T56" fmla="*/ 623 w 793"/>
                <a:gd name="T57" fmla="*/ 227 h 964"/>
                <a:gd name="T58" fmla="*/ 623 w 793"/>
                <a:gd name="T59" fmla="*/ 284 h 964"/>
                <a:gd name="T60" fmla="*/ 737 w 793"/>
                <a:gd name="T61" fmla="*/ 284 h 964"/>
                <a:gd name="T62" fmla="*/ 737 w 793"/>
                <a:gd name="T63" fmla="*/ 340 h 964"/>
                <a:gd name="T64" fmla="*/ 793 w 793"/>
                <a:gd name="T65" fmla="*/ 340 h 964"/>
                <a:gd name="T66" fmla="*/ 793 w 793"/>
                <a:gd name="T67" fmla="*/ 397 h 964"/>
                <a:gd name="T68" fmla="*/ 737 w 793"/>
                <a:gd name="T69" fmla="*/ 397 h 964"/>
                <a:gd name="T70" fmla="*/ 737 w 793"/>
                <a:gd name="T71" fmla="*/ 737 h 964"/>
                <a:gd name="T72" fmla="*/ 680 w 793"/>
                <a:gd name="T73" fmla="*/ 737 h 964"/>
                <a:gd name="T74" fmla="*/ 680 w 793"/>
                <a:gd name="T75" fmla="*/ 794 h 964"/>
                <a:gd name="T76" fmla="*/ 623 w 793"/>
                <a:gd name="T77" fmla="*/ 794 h 964"/>
                <a:gd name="T78" fmla="*/ 623 w 793"/>
                <a:gd name="T79" fmla="*/ 907 h 964"/>
                <a:gd name="T80" fmla="*/ 567 w 793"/>
                <a:gd name="T81" fmla="*/ 907 h 964"/>
                <a:gd name="T82" fmla="*/ 567 w 793"/>
                <a:gd name="T83" fmla="*/ 964 h 964"/>
                <a:gd name="T84" fmla="*/ 453 w 793"/>
                <a:gd name="T85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3" h="964">
                  <a:moveTo>
                    <a:pt x="453" y="964"/>
                  </a:moveTo>
                  <a:lnTo>
                    <a:pt x="453" y="907"/>
                  </a:lnTo>
                  <a:lnTo>
                    <a:pt x="283" y="907"/>
                  </a:lnTo>
                  <a:lnTo>
                    <a:pt x="283" y="794"/>
                  </a:lnTo>
                  <a:lnTo>
                    <a:pt x="226" y="794"/>
                  </a:lnTo>
                  <a:lnTo>
                    <a:pt x="226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56" y="681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113" y="511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623" y="227"/>
                  </a:lnTo>
                  <a:lnTo>
                    <a:pt x="623" y="284"/>
                  </a:lnTo>
                  <a:lnTo>
                    <a:pt x="737" y="284"/>
                  </a:lnTo>
                  <a:lnTo>
                    <a:pt x="737" y="340"/>
                  </a:lnTo>
                  <a:lnTo>
                    <a:pt x="793" y="340"/>
                  </a:lnTo>
                  <a:lnTo>
                    <a:pt x="793" y="397"/>
                  </a:lnTo>
                  <a:lnTo>
                    <a:pt x="737" y="397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680" y="794"/>
                  </a:lnTo>
                  <a:lnTo>
                    <a:pt x="623" y="794"/>
                  </a:lnTo>
                  <a:lnTo>
                    <a:pt x="623" y="907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453" y="96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2" name="Freeform 318"/>
            <p:cNvSpPr>
              <a:spLocks/>
            </p:cNvSpPr>
            <p:nvPr/>
          </p:nvSpPr>
          <p:spPr bwMode="auto">
            <a:xfrm>
              <a:off x="4158" y="1991"/>
              <a:ext cx="964" cy="1020"/>
            </a:xfrm>
            <a:custGeom>
              <a:avLst/>
              <a:gdLst>
                <a:gd name="T0" fmla="*/ 170 w 964"/>
                <a:gd name="T1" fmla="*/ 964 h 1020"/>
                <a:gd name="T2" fmla="*/ 170 w 964"/>
                <a:gd name="T3" fmla="*/ 850 h 1020"/>
                <a:gd name="T4" fmla="*/ 113 w 964"/>
                <a:gd name="T5" fmla="*/ 850 h 1020"/>
                <a:gd name="T6" fmla="*/ 113 w 964"/>
                <a:gd name="T7" fmla="*/ 794 h 1020"/>
                <a:gd name="T8" fmla="*/ 57 w 964"/>
                <a:gd name="T9" fmla="*/ 794 h 1020"/>
                <a:gd name="T10" fmla="*/ 57 w 964"/>
                <a:gd name="T11" fmla="*/ 623 h 1020"/>
                <a:gd name="T12" fmla="*/ 0 w 964"/>
                <a:gd name="T13" fmla="*/ 623 h 1020"/>
                <a:gd name="T14" fmla="*/ 0 w 964"/>
                <a:gd name="T15" fmla="*/ 567 h 1020"/>
                <a:gd name="T16" fmla="*/ 113 w 964"/>
                <a:gd name="T17" fmla="*/ 567 h 1020"/>
                <a:gd name="T18" fmla="*/ 113 w 964"/>
                <a:gd name="T19" fmla="*/ 340 h 1020"/>
                <a:gd name="T20" fmla="*/ 57 w 964"/>
                <a:gd name="T21" fmla="*/ 340 h 1020"/>
                <a:gd name="T22" fmla="*/ 57 w 964"/>
                <a:gd name="T23" fmla="*/ 0 h 1020"/>
                <a:gd name="T24" fmla="*/ 170 w 964"/>
                <a:gd name="T25" fmla="*/ 0 h 1020"/>
                <a:gd name="T26" fmla="*/ 170 w 964"/>
                <a:gd name="T27" fmla="*/ 113 h 1020"/>
                <a:gd name="T28" fmla="*/ 397 w 964"/>
                <a:gd name="T29" fmla="*/ 113 h 1020"/>
                <a:gd name="T30" fmla="*/ 397 w 964"/>
                <a:gd name="T31" fmla="*/ 170 h 1020"/>
                <a:gd name="T32" fmla="*/ 340 w 964"/>
                <a:gd name="T33" fmla="*/ 170 h 1020"/>
                <a:gd name="T34" fmla="*/ 340 w 964"/>
                <a:gd name="T35" fmla="*/ 227 h 1020"/>
                <a:gd name="T36" fmla="*/ 454 w 964"/>
                <a:gd name="T37" fmla="*/ 227 h 1020"/>
                <a:gd name="T38" fmla="*/ 454 w 964"/>
                <a:gd name="T39" fmla="*/ 397 h 1020"/>
                <a:gd name="T40" fmla="*/ 510 w 964"/>
                <a:gd name="T41" fmla="*/ 397 h 1020"/>
                <a:gd name="T42" fmla="*/ 510 w 964"/>
                <a:gd name="T43" fmla="*/ 567 h 1020"/>
                <a:gd name="T44" fmla="*/ 567 w 964"/>
                <a:gd name="T45" fmla="*/ 567 h 1020"/>
                <a:gd name="T46" fmla="*/ 567 w 964"/>
                <a:gd name="T47" fmla="*/ 623 h 1020"/>
                <a:gd name="T48" fmla="*/ 624 w 964"/>
                <a:gd name="T49" fmla="*/ 623 h 1020"/>
                <a:gd name="T50" fmla="*/ 624 w 964"/>
                <a:gd name="T51" fmla="*/ 567 h 1020"/>
                <a:gd name="T52" fmla="*/ 737 w 964"/>
                <a:gd name="T53" fmla="*/ 567 h 1020"/>
                <a:gd name="T54" fmla="*/ 737 w 964"/>
                <a:gd name="T55" fmla="*/ 680 h 1020"/>
                <a:gd name="T56" fmla="*/ 964 w 964"/>
                <a:gd name="T57" fmla="*/ 680 h 1020"/>
                <a:gd name="T58" fmla="*/ 964 w 964"/>
                <a:gd name="T59" fmla="*/ 737 h 1020"/>
                <a:gd name="T60" fmla="*/ 794 w 964"/>
                <a:gd name="T61" fmla="*/ 737 h 1020"/>
                <a:gd name="T62" fmla="*/ 794 w 964"/>
                <a:gd name="T63" fmla="*/ 794 h 1020"/>
                <a:gd name="T64" fmla="*/ 567 w 964"/>
                <a:gd name="T65" fmla="*/ 794 h 1020"/>
                <a:gd name="T66" fmla="*/ 567 w 964"/>
                <a:gd name="T67" fmla="*/ 737 h 1020"/>
                <a:gd name="T68" fmla="*/ 510 w 964"/>
                <a:gd name="T69" fmla="*/ 737 h 1020"/>
                <a:gd name="T70" fmla="*/ 510 w 964"/>
                <a:gd name="T71" fmla="*/ 1020 h 1020"/>
                <a:gd name="T72" fmla="*/ 227 w 964"/>
                <a:gd name="T73" fmla="*/ 1020 h 1020"/>
                <a:gd name="T74" fmla="*/ 227 w 964"/>
                <a:gd name="T75" fmla="*/ 964 h 1020"/>
                <a:gd name="T76" fmla="*/ 170 w 964"/>
                <a:gd name="T77" fmla="*/ 964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64" h="1020">
                  <a:moveTo>
                    <a:pt x="170" y="964"/>
                  </a:moveTo>
                  <a:lnTo>
                    <a:pt x="170" y="850"/>
                  </a:lnTo>
                  <a:lnTo>
                    <a:pt x="113" y="850"/>
                  </a:lnTo>
                  <a:lnTo>
                    <a:pt x="113" y="794"/>
                  </a:lnTo>
                  <a:lnTo>
                    <a:pt x="57" y="794"/>
                  </a:lnTo>
                  <a:lnTo>
                    <a:pt x="57" y="623"/>
                  </a:lnTo>
                  <a:lnTo>
                    <a:pt x="0" y="623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397"/>
                  </a:lnTo>
                  <a:lnTo>
                    <a:pt x="510" y="397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23"/>
                  </a:lnTo>
                  <a:lnTo>
                    <a:pt x="624" y="623"/>
                  </a:lnTo>
                  <a:lnTo>
                    <a:pt x="624" y="567"/>
                  </a:lnTo>
                  <a:lnTo>
                    <a:pt x="737" y="567"/>
                  </a:lnTo>
                  <a:lnTo>
                    <a:pt x="737" y="680"/>
                  </a:lnTo>
                  <a:lnTo>
                    <a:pt x="964" y="680"/>
                  </a:lnTo>
                  <a:lnTo>
                    <a:pt x="964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567" y="794"/>
                  </a:lnTo>
                  <a:lnTo>
                    <a:pt x="567" y="737"/>
                  </a:lnTo>
                  <a:lnTo>
                    <a:pt x="510" y="737"/>
                  </a:lnTo>
                  <a:lnTo>
                    <a:pt x="510" y="1020"/>
                  </a:lnTo>
                  <a:lnTo>
                    <a:pt x="227" y="1020"/>
                  </a:lnTo>
                  <a:lnTo>
                    <a:pt x="227" y="964"/>
                  </a:lnTo>
                  <a:lnTo>
                    <a:pt x="170" y="96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3" name="Freeform 319"/>
            <p:cNvSpPr>
              <a:spLocks/>
            </p:cNvSpPr>
            <p:nvPr/>
          </p:nvSpPr>
          <p:spPr bwMode="auto">
            <a:xfrm>
              <a:off x="4271" y="2955"/>
              <a:ext cx="454" cy="567"/>
            </a:xfrm>
            <a:custGeom>
              <a:avLst/>
              <a:gdLst>
                <a:gd name="T0" fmla="*/ 397 w 454"/>
                <a:gd name="T1" fmla="*/ 567 h 567"/>
                <a:gd name="T2" fmla="*/ 397 w 454"/>
                <a:gd name="T3" fmla="*/ 510 h 567"/>
                <a:gd name="T4" fmla="*/ 454 w 454"/>
                <a:gd name="T5" fmla="*/ 510 h 567"/>
                <a:gd name="T6" fmla="*/ 454 w 454"/>
                <a:gd name="T7" fmla="*/ 397 h 567"/>
                <a:gd name="T8" fmla="*/ 454 w 454"/>
                <a:gd name="T9" fmla="*/ 340 h 567"/>
                <a:gd name="T10" fmla="*/ 397 w 454"/>
                <a:gd name="T11" fmla="*/ 340 h 567"/>
                <a:gd name="T12" fmla="*/ 397 w 454"/>
                <a:gd name="T13" fmla="*/ 283 h 567"/>
                <a:gd name="T14" fmla="*/ 341 w 454"/>
                <a:gd name="T15" fmla="*/ 283 h 567"/>
                <a:gd name="T16" fmla="*/ 341 w 454"/>
                <a:gd name="T17" fmla="*/ 397 h 567"/>
                <a:gd name="T18" fmla="*/ 284 w 454"/>
                <a:gd name="T19" fmla="*/ 397 h 567"/>
                <a:gd name="T20" fmla="*/ 284 w 454"/>
                <a:gd name="T21" fmla="*/ 340 h 567"/>
                <a:gd name="T22" fmla="*/ 227 w 454"/>
                <a:gd name="T23" fmla="*/ 340 h 567"/>
                <a:gd name="T24" fmla="*/ 227 w 454"/>
                <a:gd name="T25" fmla="*/ 283 h 567"/>
                <a:gd name="T26" fmla="*/ 171 w 454"/>
                <a:gd name="T27" fmla="*/ 283 h 567"/>
                <a:gd name="T28" fmla="*/ 171 w 454"/>
                <a:gd name="T29" fmla="*/ 226 h 567"/>
                <a:gd name="T30" fmla="*/ 227 w 454"/>
                <a:gd name="T31" fmla="*/ 226 h 567"/>
                <a:gd name="T32" fmla="*/ 227 w 454"/>
                <a:gd name="T33" fmla="*/ 56 h 567"/>
                <a:gd name="T34" fmla="*/ 114 w 454"/>
                <a:gd name="T35" fmla="*/ 56 h 567"/>
                <a:gd name="T36" fmla="*/ 114 w 454"/>
                <a:gd name="T37" fmla="*/ 0 h 567"/>
                <a:gd name="T38" fmla="*/ 57 w 454"/>
                <a:gd name="T39" fmla="*/ 0 h 567"/>
                <a:gd name="T40" fmla="*/ 57 w 454"/>
                <a:gd name="T41" fmla="*/ 170 h 567"/>
                <a:gd name="T42" fmla="*/ 0 w 454"/>
                <a:gd name="T43" fmla="*/ 170 h 567"/>
                <a:gd name="T44" fmla="*/ 0 w 454"/>
                <a:gd name="T45" fmla="*/ 283 h 567"/>
                <a:gd name="T46" fmla="*/ 57 w 454"/>
                <a:gd name="T47" fmla="*/ 283 h 567"/>
                <a:gd name="T48" fmla="*/ 57 w 454"/>
                <a:gd name="T49" fmla="*/ 340 h 567"/>
                <a:gd name="T50" fmla="*/ 114 w 454"/>
                <a:gd name="T51" fmla="*/ 340 h 567"/>
                <a:gd name="T52" fmla="*/ 171 w 454"/>
                <a:gd name="T53" fmla="*/ 340 h 567"/>
                <a:gd name="T54" fmla="*/ 171 w 454"/>
                <a:gd name="T55" fmla="*/ 453 h 567"/>
                <a:gd name="T56" fmla="*/ 227 w 454"/>
                <a:gd name="T57" fmla="*/ 453 h 567"/>
                <a:gd name="T58" fmla="*/ 227 w 454"/>
                <a:gd name="T59" fmla="*/ 567 h 567"/>
                <a:gd name="T60" fmla="*/ 397 w 454"/>
                <a:gd name="T61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4" h="567">
                  <a:moveTo>
                    <a:pt x="397" y="567"/>
                  </a:moveTo>
                  <a:lnTo>
                    <a:pt x="397" y="510"/>
                  </a:lnTo>
                  <a:lnTo>
                    <a:pt x="454" y="510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341" y="283"/>
                  </a:lnTo>
                  <a:lnTo>
                    <a:pt x="341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171" y="283"/>
                  </a:lnTo>
                  <a:lnTo>
                    <a:pt x="171" y="226"/>
                  </a:lnTo>
                  <a:lnTo>
                    <a:pt x="227" y="226"/>
                  </a:lnTo>
                  <a:lnTo>
                    <a:pt x="227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71" y="453"/>
                  </a:lnTo>
                  <a:lnTo>
                    <a:pt x="227" y="453"/>
                  </a:lnTo>
                  <a:lnTo>
                    <a:pt x="227" y="567"/>
                  </a:lnTo>
                  <a:lnTo>
                    <a:pt x="397" y="56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5" name="Freeform 321"/>
            <p:cNvSpPr>
              <a:spLocks/>
            </p:cNvSpPr>
            <p:nvPr/>
          </p:nvSpPr>
          <p:spPr bwMode="auto">
            <a:xfrm>
              <a:off x="4442" y="2671"/>
              <a:ext cx="793" cy="681"/>
            </a:xfrm>
            <a:custGeom>
              <a:avLst/>
              <a:gdLst>
                <a:gd name="T0" fmla="*/ 283 w 793"/>
                <a:gd name="T1" fmla="*/ 681 h 681"/>
                <a:gd name="T2" fmla="*/ 283 w 793"/>
                <a:gd name="T3" fmla="*/ 624 h 681"/>
                <a:gd name="T4" fmla="*/ 226 w 793"/>
                <a:gd name="T5" fmla="*/ 624 h 681"/>
                <a:gd name="T6" fmla="*/ 226 w 793"/>
                <a:gd name="T7" fmla="*/ 567 h 681"/>
                <a:gd name="T8" fmla="*/ 170 w 793"/>
                <a:gd name="T9" fmla="*/ 567 h 681"/>
                <a:gd name="T10" fmla="*/ 170 w 793"/>
                <a:gd name="T11" fmla="*/ 681 h 681"/>
                <a:gd name="T12" fmla="*/ 113 w 793"/>
                <a:gd name="T13" fmla="*/ 681 h 681"/>
                <a:gd name="T14" fmla="*/ 113 w 793"/>
                <a:gd name="T15" fmla="*/ 624 h 681"/>
                <a:gd name="T16" fmla="*/ 56 w 793"/>
                <a:gd name="T17" fmla="*/ 624 h 681"/>
                <a:gd name="T18" fmla="*/ 56 w 793"/>
                <a:gd name="T19" fmla="*/ 567 h 681"/>
                <a:gd name="T20" fmla="*/ 0 w 793"/>
                <a:gd name="T21" fmla="*/ 567 h 681"/>
                <a:gd name="T22" fmla="*/ 0 w 793"/>
                <a:gd name="T23" fmla="*/ 510 h 681"/>
                <a:gd name="T24" fmla="*/ 56 w 793"/>
                <a:gd name="T25" fmla="*/ 510 h 681"/>
                <a:gd name="T26" fmla="*/ 56 w 793"/>
                <a:gd name="T27" fmla="*/ 340 h 681"/>
                <a:gd name="T28" fmla="*/ 226 w 793"/>
                <a:gd name="T29" fmla="*/ 340 h 681"/>
                <a:gd name="T30" fmla="*/ 226 w 793"/>
                <a:gd name="T31" fmla="*/ 57 h 681"/>
                <a:gd name="T32" fmla="*/ 283 w 793"/>
                <a:gd name="T33" fmla="*/ 57 h 681"/>
                <a:gd name="T34" fmla="*/ 283 w 793"/>
                <a:gd name="T35" fmla="*/ 114 h 681"/>
                <a:gd name="T36" fmla="*/ 510 w 793"/>
                <a:gd name="T37" fmla="*/ 114 h 681"/>
                <a:gd name="T38" fmla="*/ 510 w 793"/>
                <a:gd name="T39" fmla="*/ 57 h 681"/>
                <a:gd name="T40" fmla="*/ 680 w 793"/>
                <a:gd name="T41" fmla="*/ 57 h 681"/>
                <a:gd name="T42" fmla="*/ 680 w 793"/>
                <a:gd name="T43" fmla="*/ 0 h 681"/>
                <a:gd name="T44" fmla="*/ 737 w 793"/>
                <a:gd name="T45" fmla="*/ 0 h 681"/>
                <a:gd name="T46" fmla="*/ 737 w 793"/>
                <a:gd name="T47" fmla="*/ 114 h 681"/>
                <a:gd name="T48" fmla="*/ 793 w 793"/>
                <a:gd name="T49" fmla="*/ 114 h 681"/>
                <a:gd name="T50" fmla="*/ 793 w 793"/>
                <a:gd name="T51" fmla="*/ 227 h 681"/>
                <a:gd name="T52" fmla="*/ 737 w 793"/>
                <a:gd name="T53" fmla="*/ 227 h 681"/>
                <a:gd name="T54" fmla="*/ 737 w 793"/>
                <a:gd name="T55" fmla="*/ 340 h 681"/>
                <a:gd name="T56" fmla="*/ 793 w 793"/>
                <a:gd name="T57" fmla="*/ 340 h 681"/>
                <a:gd name="T58" fmla="*/ 793 w 793"/>
                <a:gd name="T59" fmla="*/ 454 h 681"/>
                <a:gd name="T60" fmla="*/ 680 w 793"/>
                <a:gd name="T61" fmla="*/ 454 h 681"/>
                <a:gd name="T62" fmla="*/ 680 w 793"/>
                <a:gd name="T63" fmla="*/ 624 h 681"/>
                <a:gd name="T64" fmla="*/ 567 w 793"/>
                <a:gd name="T65" fmla="*/ 624 h 681"/>
                <a:gd name="T66" fmla="*/ 510 w 793"/>
                <a:gd name="T67" fmla="*/ 624 h 681"/>
                <a:gd name="T68" fmla="*/ 510 w 793"/>
                <a:gd name="T69" fmla="*/ 567 h 681"/>
                <a:gd name="T70" fmla="*/ 453 w 793"/>
                <a:gd name="T71" fmla="*/ 567 h 681"/>
                <a:gd name="T72" fmla="*/ 453 w 793"/>
                <a:gd name="T73" fmla="*/ 681 h 681"/>
                <a:gd name="T74" fmla="*/ 283 w 793"/>
                <a:gd name="T7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3" h="681">
                  <a:moveTo>
                    <a:pt x="283" y="681"/>
                  </a:moveTo>
                  <a:lnTo>
                    <a:pt x="283" y="624"/>
                  </a:lnTo>
                  <a:lnTo>
                    <a:pt x="226" y="624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340"/>
                  </a:lnTo>
                  <a:lnTo>
                    <a:pt x="226" y="340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737" y="0"/>
                  </a:lnTo>
                  <a:lnTo>
                    <a:pt x="737" y="114"/>
                  </a:lnTo>
                  <a:lnTo>
                    <a:pt x="793" y="114"/>
                  </a:lnTo>
                  <a:lnTo>
                    <a:pt x="793" y="227"/>
                  </a:lnTo>
                  <a:lnTo>
                    <a:pt x="737" y="227"/>
                  </a:lnTo>
                  <a:lnTo>
                    <a:pt x="737" y="340"/>
                  </a:lnTo>
                  <a:lnTo>
                    <a:pt x="793" y="340"/>
                  </a:lnTo>
                  <a:lnTo>
                    <a:pt x="793" y="454"/>
                  </a:lnTo>
                  <a:lnTo>
                    <a:pt x="680" y="454"/>
                  </a:lnTo>
                  <a:lnTo>
                    <a:pt x="680" y="624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681"/>
                  </a:lnTo>
                  <a:lnTo>
                    <a:pt x="283" y="68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7" name="Freeform 323"/>
            <p:cNvSpPr>
              <a:spLocks/>
            </p:cNvSpPr>
            <p:nvPr/>
          </p:nvSpPr>
          <p:spPr bwMode="auto">
            <a:xfrm>
              <a:off x="2627" y="2218"/>
              <a:ext cx="737" cy="1701"/>
            </a:xfrm>
            <a:custGeom>
              <a:avLst/>
              <a:gdLst>
                <a:gd name="T0" fmla="*/ 510 w 737"/>
                <a:gd name="T1" fmla="*/ 1701 h 1701"/>
                <a:gd name="T2" fmla="*/ 454 w 737"/>
                <a:gd name="T3" fmla="*/ 1644 h 1701"/>
                <a:gd name="T4" fmla="*/ 340 w 737"/>
                <a:gd name="T5" fmla="*/ 1587 h 1701"/>
                <a:gd name="T6" fmla="*/ 397 w 737"/>
                <a:gd name="T7" fmla="*/ 1474 h 1701"/>
                <a:gd name="T8" fmla="*/ 340 w 737"/>
                <a:gd name="T9" fmla="*/ 1247 h 1701"/>
                <a:gd name="T10" fmla="*/ 284 w 737"/>
                <a:gd name="T11" fmla="*/ 1190 h 1701"/>
                <a:gd name="T12" fmla="*/ 227 w 737"/>
                <a:gd name="T13" fmla="*/ 1077 h 1701"/>
                <a:gd name="T14" fmla="*/ 170 w 737"/>
                <a:gd name="T15" fmla="*/ 1020 h 1701"/>
                <a:gd name="T16" fmla="*/ 170 w 737"/>
                <a:gd name="T17" fmla="*/ 793 h 1701"/>
                <a:gd name="T18" fmla="*/ 113 w 737"/>
                <a:gd name="T19" fmla="*/ 737 h 1701"/>
                <a:gd name="T20" fmla="*/ 57 w 737"/>
                <a:gd name="T21" fmla="*/ 680 h 1701"/>
                <a:gd name="T22" fmla="*/ 0 w 737"/>
                <a:gd name="T23" fmla="*/ 623 h 1701"/>
                <a:gd name="T24" fmla="*/ 57 w 737"/>
                <a:gd name="T25" fmla="*/ 567 h 1701"/>
                <a:gd name="T26" fmla="*/ 113 w 737"/>
                <a:gd name="T27" fmla="*/ 453 h 1701"/>
                <a:gd name="T28" fmla="*/ 284 w 737"/>
                <a:gd name="T29" fmla="*/ 396 h 1701"/>
                <a:gd name="T30" fmla="*/ 227 w 737"/>
                <a:gd name="T31" fmla="*/ 340 h 1701"/>
                <a:gd name="T32" fmla="*/ 170 w 737"/>
                <a:gd name="T33" fmla="*/ 226 h 1701"/>
                <a:gd name="T34" fmla="*/ 113 w 737"/>
                <a:gd name="T35" fmla="*/ 56 h 1701"/>
                <a:gd name="T36" fmla="*/ 284 w 737"/>
                <a:gd name="T37" fmla="*/ 113 h 1701"/>
                <a:gd name="T38" fmla="*/ 397 w 737"/>
                <a:gd name="T39" fmla="*/ 0 h 1701"/>
                <a:gd name="T40" fmla="*/ 624 w 737"/>
                <a:gd name="T41" fmla="*/ 113 h 1701"/>
                <a:gd name="T42" fmla="*/ 567 w 737"/>
                <a:gd name="T43" fmla="*/ 226 h 1701"/>
                <a:gd name="T44" fmla="*/ 681 w 737"/>
                <a:gd name="T45" fmla="*/ 283 h 1701"/>
                <a:gd name="T46" fmla="*/ 737 w 737"/>
                <a:gd name="T47" fmla="*/ 396 h 1701"/>
                <a:gd name="T48" fmla="*/ 681 w 737"/>
                <a:gd name="T49" fmla="*/ 453 h 1701"/>
                <a:gd name="T50" fmla="*/ 624 w 737"/>
                <a:gd name="T51" fmla="*/ 510 h 1701"/>
                <a:gd name="T52" fmla="*/ 567 w 737"/>
                <a:gd name="T53" fmla="*/ 793 h 1701"/>
                <a:gd name="T54" fmla="*/ 510 w 737"/>
                <a:gd name="T55" fmla="*/ 850 h 1701"/>
                <a:gd name="T56" fmla="*/ 454 w 737"/>
                <a:gd name="T57" fmla="*/ 963 h 1701"/>
                <a:gd name="T58" fmla="*/ 397 w 737"/>
                <a:gd name="T59" fmla="*/ 1020 h 1701"/>
                <a:gd name="T60" fmla="*/ 454 w 737"/>
                <a:gd name="T61" fmla="*/ 1077 h 1701"/>
                <a:gd name="T62" fmla="*/ 397 w 737"/>
                <a:gd name="T63" fmla="*/ 1134 h 1701"/>
                <a:gd name="T64" fmla="*/ 454 w 737"/>
                <a:gd name="T65" fmla="*/ 1304 h 1701"/>
                <a:gd name="T66" fmla="*/ 567 w 737"/>
                <a:gd name="T67" fmla="*/ 1360 h 1701"/>
                <a:gd name="T68" fmla="*/ 510 w 737"/>
                <a:gd name="T69" fmla="*/ 1474 h 1701"/>
                <a:gd name="T70" fmla="*/ 567 w 737"/>
                <a:gd name="T71" fmla="*/ 1587 h 1701"/>
                <a:gd name="T72" fmla="*/ 624 w 737"/>
                <a:gd name="T73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7" h="1701">
                  <a:moveTo>
                    <a:pt x="624" y="1701"/>
                  </a:moveTo>
                  <a:lnTo>
                    <a:pt x="510" y="1701"/>
                  </a:lnTo>
                  <a:lnTo>
                    <a:pt x="510" y="1644"/>
                  </a:lnTo>
                  <a:lnTo>
                    <a:pt x="454" y="1644"/>
                  </a:lnTo>
                  <a:lnTo>
                    <a:pt x="454" y="1587"/>
                  </a:lnTo>
                  <a:lnTo>
                    <a:pt x="340" y="1587"/>
                  </a:lnTo>
                  <a:lnTo>
                    <a:pt x="340" y="1474"/>
                  </a:lnTo>
                  <a:lnTo>
                    <a:pt x="397" y="1474"/>
                  </a:lnTo>
                  <a:lnTo>
                    <a:pt x="397" y="1247"/>
                  </a:lnTo>
                  <a:lnTo>
                    <a:pt x="340" y="1247"/>
                  </a:lnTo>
                  <a:lnTo>
                    <a:pt x="340" y="1190"/>
                  </a:lnTo>
                  <a:lnTo>
                    <a:pt x="284" y="1190"/>
                  </a:lnTo>
                  <a:lnTo>
                    <a:pt x="284" y="1077"/>
                  </a:lnTo>
                  <a:lnTo>
                    <a:pt x="227" y="1077"/>
                  </a:lnTo>
                  <a:lnTo>
                    <a:pt x="227" y="1020"/>
                  </a:lnTo>
                  <a:lnTo>
                    <a:pt x="170" y="1020"/>
                  </a:lnTo>
                  <a:lnTo>
                    <a:pt x="170" y="907"/>
                  </a:lnTo>
                  <a:lnTo>
                    <a:pt x="170" y="793"/>
                  </a:lnTo>
                  <a:lnTo>
                    <a:pt x="113" y="793"/>
                  </a:lnTo>
                  <a:lnTo>
                    <a:pt x="113" y="737"/>
                  </a:lnTo>
                  <a:lnTo>
                    <a:pt x="57" y="737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284" y="453"/>
                  </a:lnTo>
                  <a:lnTo>
                    <a:pt x="284" y="396"/>
                  </a:lnTo>
                  <a:lnTo>
                    <a:pt x="227" y="396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226"/>
                  </a:lnTo>
                  <a:lnTo>
                    <a:pt x="113" y="226"/>
                  </a:lnTo>
                  <a:lnTo>
                    <a:pt x="113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681" y="226"/>
                  </a:lnTo>
                  <a:lnTo>
                    <a:pt x="681" y="283"/>
                  </a:lnTo>
                  <a:lnTo>
                    <a:pt x="737" y="283"/>
                  </a:lnTo>
                  <a:lnTo>
                    <a:pt x="737" y="396"/>
                  </a:lnTo>
                  <a:lnTo>
                    <a:pt x="681" y="396"/>
                  </a:lnTo>
                  <a:lnTo>
                    <a:pt x="681" y="453"/>
                  </a:lnTo>
                  <a:lnTo>
                    <a:pt x="624" y="453"/>
                  </a:lnTo>
                  <a:lnTo>
                    <a:pt x="624" y="510"/>
                  </a:lnTo>
                  <a:lnTo>
                    <a:pt x="567" y="510"/>
                  </a:lnTo>
                  <a:lnTo>
                    <a:pt x="567" y="793"/>
                  </a:lnTo>
                  <a:lnTo>
                    <a:pt x="510" y="793"/>
                  </a:lnTo>
                  <a:lnTo>
                    <a:pt x="510" y="850"/>
                  </a:lnTo>
                  <a:lnTo>
                    <a:pt x="454" y="850"/>
                  </a:lnTo>
                  <a:lnTo>
                    <a:pt x="454" y="963"/>
                  </a:lnTo>
                  <a:lnTo>
                    <a:pt x="397" y="963"/>
                  </a:lnTo>
                  <a:lnTo>
                    <a:pt x="397" y="1020"/>
                  </a:lnTo>
                  <a:lnTo>
                    <a:pt x="454" y="1020"/>
                  </a:lnTo>
                  <a:lnTo>
                    <a:pt x="454" y="1077"/>
                  </a:lnTo>
                  <a:lnTo>
                    <a:pt x="397" y="1077"/>
                  </a:lnTo>
                  <a:lnTo>
                    <a:pt x="397" y="1134"/>
                  </a:lnTo>
                  <a:lnTo>
                    <a:pt x="454" y="1134"/>
                  </a:lnTo>
                  <a:lnTo>
                    <a:pt x="454" y="1304"/>
                  </a:lnTo>
                  <a:lnTo>
                    <a:pt x="567" y="1304"/>
                  </a:lnTo>
                  <a:lnTo>
                    <a:pt x="567" y="1360"/>
                  </a:lnTo>
                  <a:lnTo>
                    <a:pt x="510" y="1360"/>
                  </a:lnTo>
                  <a:lnTo>
                    <a:pt x="510" y="1474"/>
                  </a:lnTo>
                  <a:lnTo>
                    <a:pt x="567" y="1474"/>
                  </a:lnTo>
                  <a:lnTo>
                    <a:pt x="567" y="1587"/>
                  </a:lnTo>
                  <a:lnTo>
                    <a:pt x="624" y="1587"/>
                  </a:lnTo>
                  <a:lnTo>
                    <a:pt x="624" y="170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8" name="Freeform 324"/>
            <p:cNvSpPr>
              <a:spLocks/>
            </p:cNvSpPr>
            <p:nvPr/>
          </p:nvSpPr>
          <p:spPr bwMode="auto">
            <a:xfrm>
              <a:off x="3024" y="3862"/>
              <a:ext cx="510" cy="510"/>
            </a:xfrm>
            <a:custGeom>
              <a:avLst/>
              <a:gdLst>
                <a:gd name="T0" fmla="*/ 227 w 510"/>
                <a:gd name="T1" fmla="*/ 0 h 510"/>
                <a:gd name="T2" fmla="*/ 284 w 510"/>
                <a:gd name="T3" fmla="*/ 0 h 510"/>
                <a:gd name="T4" fmla="*/ 284 w 510"/>
                <a:gd name="T5" fmla="*/ 57 h 510"/>
                <a:gd name="T6" fmla="*/ 340 w 510"/>
                <a:gd name="T7" fmla="*/ 57 h 510"/>
                <a:gd name="T8" fmla="*/ 340 w 510"/>
                <a:gd name="T9" fmla="*/ 113 h 510"/>
                <a:gd name="T10" fmla="*/ 510 w 510"/>
                <a:gd name="T11" fmla="*/ 113 h 510"/>
                <a:gd name="T12" fmla="*/ 510 w 510"/>
                <a:gd name="T13" fmla="*/ 227 h 510"/>
                <a:gd name="T14" fmla="*/ 454 w 510"/>
                <a:gd name="T15" fmla="*/ 227 h 510"/>
                <a:gd name="T16" fmla="*/ 454 w 510"/>
                <a:gd name="T17" fmla="*/ 340 h 510"/>
                <a:gd name="T18" fmla="*/ 397 w 510"/>
                <a:gd name="T19" fmla="*/ 340 h 510"/>
                <a:gd name="T20" fmla="*/ 397 w 510"/>
                <a:gd name="T21" fmla="*/ 454 h 510"/>
                <a:gd name="T22" fmla="*/ 284 w 510"/>
                <a:gd name="T23" fmla="*/ 454 h 510"/>
                <a:gd name="T24" fmla="*/ 284 w 510"/>
                <a:gd name="T25" fmla="*/ 510 h 510"/>
                <a:gd name="T26" fmla="*/ 0 w 510"/>
                <a:gd name="T27" fmla="*/ 510 h 510"/>
                <a:gd name="T28" fmla="*/ 0 w 510"/>
                <a:gd name="T29" fmla="*/ 340 h 510"/>
                <a:gd name="T30" fmla="*/ 57 w 510"/>
                <a:gd name="T31" fmla="*/ 340 h 510"/>
                <a:gd name="T32" fmla="*/ 57 w 510"/>
                <a:gd name="T33" fmla="*/ 227 h 510"/>
                <a:gd name="T34" fmla="*/ 113 w 510"/>
                <a:gd name="T35" fmla="*/ 227 h 510"/>
                <a:gd name="T36" fmla="*/ 113 w 510"/>
                <a:gd name="T37" fmla="*/ 57 h 510"/>
                <a:gd name="T38" fmla="*/ 227 w 510"/>
                <a:gd name="T39" fmla="*/ 57 h 510"/>
                <a:gd name="T40" fmla="*/ 227 w 510"/>
                <a:gd name="T4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0" h="510">
                  <a:moveTo>
                    <a:pt x="227" y="0"/>
                  </a:moveTo>
                  <a:lnTo>
                    <a:pt x="284" y="0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510" y="113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454"/>
                  </a:lnTo>
                  <a:lnTo>
                    <a:pt x="284" y="454"/>
                  </a:lnTo>
                  <a:lnTo>
                    <a:pt x="284" y="510"/>
                  </a:lnTo>
                  <a:lnTo>
                    <a:pt x="0" y="51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57"/>
                  </a:lnTo>
                  <a:lnTo>
                    <a:pt x="227" y="57"/>
                  </a:lnTo>
                  <a:lnTo>
                    <a:pt x="22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09" name="Freeform 325"/>
            <p:cNvSpPr>
              <a:spLocks/>
            </p:cNvSpPr>
            <p:nvPr/>
          </p:nvSpPr>
          <p:spPr bwMode="auto">
            <a:xfrm>
              <a:off x="2400" y="3238"/>
              <a:ext cx="737" cy="964"/>
            </a:xfrm>
            <a:custGeom>
              <a:avLst/>
              <a:gdLst>
                <a:gd name="T0" fmla="*/ 454 w 737"/>
                <a:gd name="T1" fmla="*/ 0 h 964"/>
                <a:gd name="T2" fmla="*/ 340 w 737"/>
                <a:gd name="T3" fmla="*/ 0 h 964"/>
                <a:gd name="T4" fmla="*/ 340 w 737"/>
                <a:gd name="T5" fmla="*/ 114 h 964"/>
                <a:gd name="T6" fmla="*/ 284 w 737"/>
                <a:gd name="T7" fmla="*/ 114 h 964"/>
                <a:gd name="T8" fmla="*/ 284 w 737"/>
                <a:gd name="T9" fmla="*/ 170 h 964"/>
                <a:gd name="T10" fmla="*/ 227 w 737"/>
                <a:gd name="T11" fmla="*/ 170 h 964"/>
                <a:gd name="T12" fmla="*/ 227 w 737"/>
                <a:gd name="T13" fmla="*/ 227 h 964"/>
                <a:gd name="T14" fmla="*/ 170 w 737"/>
                <a:gd name="T15" fmla="*/ 227 h 964"/>
                <a:gd name="T16" fmla="*/ 170 w 737"/>
                <a:gd name="T17" fmla="*/ 284 h 964"/>
                <a:gd name="T18" fmla="*/ 57 w 737"/>
                <a:gd name="T19" fmla="*/ 284 h 964"/>
                <a:gd name="T20" fmla="*/ 57 w 737"/>
                <a:gd name="T21" fmla="*/ 454 h 964"/>
                <a:gd name="T22" fmla="*/ 57 w 737"/>
                <a:gd name="T23" fmla="*/ 510 h 964"/>
                <a:gd name="T24" fmla="*/ 0 w 737"/>
                <a:gd name="T25" fmla="*/ 510 h 964"/>
                <a:gd name="T26" fmla="*/ 0 w 737"/>
                <a:gd name="T27" fmla="*/ 567 h 964"/>
                <a:gd name="T28" fmla="*/ 57 w 737"/>
                <a:gd name="T29" fmla="*/ 567 h 964"/>
                <a:gd name="T30" fmla="*/ 57 w 737"/>
                <a:gd name="T31" fmla="*/ 624 h 964"/>
                <a:gd name="T32" fmla="*/ 170 w 737"/>
                <a:gd name="T33" fmla="*/ 624 h 964"/>
                <a:gd name="T34" fmla="*/ 170 w 737"/>
                <a:gd name="T35" fmla="*/ 851 h 964"/>
                <a:gd name="T36" fmla="*/ 511 w 737"/>
                <a:gd name="T37" fmla="*/ 851 h 964"/>
                <a:gd name="T38" fmla="*/ 511 w 737"/>
                <a:gd name="T39" fmla="*/ 907 h 964"/>
                <a:gd name="T40" fmla="*/ 567 w 737"/>
                <a:gd name="T41" fmla="*/ 907 h 964"/>
                <a:gd name="T42" fmla="*/ 567 w 737"/>
                <a:gd name="T43" fmla="*/ 964 h 964"/>
                <a:gd name="T44" fmla="*/ 681 w 737"/>
                <a:gd name="T45" fmla="*/ 964 h 964"/>
                <a:gd name="T46" fmla="*/ 681 w 737"/>
                <a:gd name="T47" fmla="*/ 851 h 964"/>
                <a:gd name="T48" fmla="*/ 737 w 737"/>
                <a:gd name="T49" fmla="*/ 851 h 964"/>
                <a:gd name="T50" fmla="*/ 737 w 737"/>
                <a:gd name="T51" fmla="*/ 624 h 964"/>
                <a:gd name="T52" fmla="*/ 681 w 737"/>
                <a:gd name="T53" fmla="*/ 624 h 964"/>
                <a:gd name="T54" fmla="*/ 681 w 737"/>
                <a:gd name="T55" fmla="*/ 567 h 964"/>
                <a:gd name="T56" fmla="*/ 567 w 737"/>
                <a:gd name="T57" fmla="*/ 567 h 964"/>
                <a:gd name="T58" fmla="*/ 567 w 737"/>
                <a:gd name="T59" fmla="*/ 454 h 964"/>
                <a:gd name="T60" fmla="*/ 624 w 737"/>
                <a:gd name="T61" fmla="*/ 454 h 964"/>
                <a:gd name="T62" fmla="*/ 624 w 737"/>
                <a:gd name="T63" fmla="*/ 227 h 964"/>
                <a:gd name="T64" fmla="*/ 567 w 737"/>
                <a:gd name="T65" fmla="*/ 227 h 964"/>
                <a:gd name="T66" fmla="*/ 567 w 737"/>
                <a:gd name="T67" fmla="*/ 170 h 964"/>
                <a:gd name="T68" fmla="*/ 511 w 737"/>
                <a:gd name="T69" fmla="*/ 170 h 964"/>
                <a:gd name="T70" fmla="*/ 511 w 737"/>
                <a:gd name="T71" fmla="*/ 57 h 964"/>
                <a:gd name="T72" fmla="*/ 454 w 737"/>
                <a:gd name="T73" fmla="*/ 57 h 964"/>
                <a:gd name="T74" fmla="*/ 454 w 737"/>
                <a:gd name="T75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7" h="964">
                  <a:moveTo>
                    <a:pt x="454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284" y="114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57" y="284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70" y="624"/>
                  </a:lnTo>
                  <a:lnTo>
                    <a:pt x="170" y="851"/>
                  </a:lnTo>
                  <a:lnTo>
                    <a:pt x="511" y="851"/>
                  </a:lnTo>
                  <a:lnTo>
                    <a:pt x="511" y="907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681" y="964"/>
                  </a:lnTo>
                  <a:lnTo>
                    <a:pt x="681" y="851"/>
                  </a:lnTo>
                  <a:lnTo>
                    <a:pt x="737" y="851"/>
                  </a:lnTo>
                  <a:lnTo>
                    <a:pt x="737" y="624"/>
                  </a:lnTo>
                  <a:lnTo>
                    <a:pt x="681" y="624"/>
                  </a:lnTo>
                  <a:lnTo>
                    <a:pt x="681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57"/>
                  </a:lnTo>
                  <a:lnTo>
                    <a:pt x="454" y="57"/>
                  </a:lnTo>
                  <a:lnTo>
                    <a:pt x="45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12" name="Freeform 328"/>
            <p:cNvSpPr>
              <a:spLocks/>
            </p:cNvSpPr>
            <p:nvPr/>
          </p:nvSpPr>
          <p:spPr bwMode="auto">
            <a:xfrm>
              <a:off x="2173" y="3748"/>
              <a:ext cx="397" cy="341"/>
            </a:xfrm>
            <a:custGeom>
              <a:avLst/>
              <a:gdLst>
                <a:gd name="T0" fmla="*/ 397 w 397"/>
                <a:gd name="T1" fmla="*/ 341 h 341"/>
                <a:gd name="T2" fmla="*/ 397 w 397"/>
                <a:gd name="T3" fmla="*/ 114 h 341"/>
                <a:gd name="T4" fmla="*/ 284 w 397"/>
                <a:gd name="T5" fmla="*/ 114 h 341"/>
                <a:gd name="T6" fmla="*/ 284 w 397"/>
                <a:gd name="T7" fmla="*/ 57 h 341"/>
                <a:gd name="T8" fmla="*/ 227 w 397"/>
                <a:gd name="T9" fmla="*/ 57 h 341"/>
                <a:gd name="T10" fmla="*/ 227 w 397"/>
                <a:gd name="T11" fmla="*/ 0 h 341"/>
                <a:gd name="T12" fmla="*/ 114 w 397"/>
                <a:gd name="T13" fmla="*/ 0 h 341"/>
                <a:gd name="T14" fmla="*/ 114 w 397"/>
                <a:gd name="T15" fmla="*/ 57 h 341"/>
                <a:gd name="T16" fmla="*/ 0 w 397"/>
                <a:gd name="T17" fmla="*/ 57 h 341"/>
                <a:gd name="T18" fmla="*/ 0 w 397"/>
                <a:gd name="T19" fmla="*/ 114 h 341"/>
                <a:gd name="T20" fmla="*/ 57 w 397"/>
                <a:gd name="T21" fmla="*/ 114 h 341"/>
                <a:gd name="T22" fmla="*/ 57 w 397"/>
                <a:gd name="T23" fmla="*/ 341 h 341"/>
                <a:gd name="T24" fmla="*/ 114 w 397"/>
                <a:gd name="T25" fmla="*/ 341 h 341"/>
                <a:gd name="T26" fmla="*/ 114 w 397"/>
                <a:gd name="T27" fmla="*/ 284 h 341"/>
                <a:gd name="T28" fmla="*/ 227 w 397"/>
                <a:gd name="T29" fmla="*/ 284 h 341"/>
                <a:gd name="T30" fmla="*/ 227 w 397"/>
                <a:gd name="T31" fmla="*/ 341 h 341"/>
                <a:gd name="T32" fmla="*/ 397 w 397"/>
                <a:gd name="T33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41">
                  <a:moveTo>
                    <a:pt x="397" y="341"/>
                  </a:moveTo>
                  <a:lnTo>
                    <a:pt x="397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341"/>
                  </a:lnTo>
                  <a:lnTo>
                    <a:pt x="114" y="341"/>
                  </a:lnTo>
                  <a:lnTo>
                    <a:pt x="114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397" y="34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15" name="Freeform 331"/>
            <p:cNvSpPr>
              <a:spLocks/>
            </p:cNvSpPr>
            <p:nvPr/>
          </p:nvSpPr>
          <p:spPr bwMode="auto">
            <a:xfrm>
              <a:off x="1720" y="3181"/>
              <a:ext cx="1077" cy="908"/>
            </a:xfrm>
            <a:custGeom>
              <a:avLst/>
              <a:gdLst>
                <a:gd name="T0" fmla="*/ 1077 w 1077"/>
                <a:gd name="T1" fmla="*/ 0 h 908"/>
                <a:gd name="T2" fmla="*/ 964 w 1077"/>
                <a:gd name="T3" fmla="*/ 0 h 908"/>
                <a:gd name="T4" fmla="*/ 964 w 1077"/>
                <a:gd name="T5" fmla="*/ 57 h 908"/>
                <a:gd name="T6" fmla="*/ 794 w 1077"/>
                <a:gd name="T7" fmla="*/ 57 h 908"/>
                <a:gd name="T8" fmla="*/ 794 w 1077"/>
                <a:gd name="T9" fmla="*/ 0 h 908"/>
                <a:gd name="T10" fmla="*/ 680 w 1077"/>
                <a:gd name="T11" fmla="*/ 0 h 908"/>
                <a:gd name="T12" fmla="*/ 680 w 1077"/>
                <a:gd name="T13" fmla="*/ 57 h 908"/>
                <a:gd name="T14" fmla="*/ 624 w 1077"/>
                <a:gd name="T15" fmla="*/ 57 h 908"/>
                <a:gd name="T16" fmla="*/ 624 w 1077"/>
                <a:gd name="T17" fmla="*/ 171 h 908"/>
                <a:gd name="T18" fmla="*/ 567 w 1077"/>
                <a:gd name="T19" fmla="*/ 171 h 908"/>
                <a:gd name="T20" fmla="*/ 567 w 1077"/>
                <a:gd name="T21" fmla="*/ 227 h 908"/>
                <a:gd name="T22" fmla="*/ 453 w 1077"/>
                <a:gd name="T23" fmla="*/ 227 h 908"/>
                <a:gd name="T24" fmla="*/ 453 w 1077"/>
                <a:gd name="T25" fmla="*/ 341 h 908"/>
                <a:gd name="T26" fmla="*/ 340 w 1077"/>
                <a:gd name="T27" fmla="*/ 341 h 908"/>
                <a:gd name="T28" fmla="*/ 340 w 1077"/>
                <a:gd name="T29" fmla="*/ 284 h 908"/>
                <a:gd name="T30" fmla="*/ 283 w 1077"/>
                <a:gd name="T31" fmla="*/ 284 h 908"/>
                <a:gd name="T32" fmla="*/ 283 w 1077"/>
                <a:gd name="T33" fmla="*/ 227 h 908"/>
                <a:gd name="T34" fmla="*/ 227 w 1077"/>
                <a:gd name="T35" fmla="*/ 227 h 908"/>
                <a:gd name="T36" fmla="*/ 227 w 1077"/>
                <a:gd name="T37" fmla="*/ 171 h 908"/>
                <a:gd name="T38" fmla="*/ 170 w 1077"/>
                <a:gd name="T39" fmla="*/ 171 h 908"/>
                <a:gd name="T40" fmla="*/ 170 w 1077"/>
                <a:gd name="T41" fmla="*/ 227 h 908"/>
                <a:gd name="T42" fmla="*/ 0 w 1077"/>
                <a:gd name="T43" fmla="*/ 227 h 908"/>
                <a:gd name="T44" fmla="*/ 0 w 1077"/>
                <a:gd name="T45" fmla="*/ 284 h 908"/>
                <a:gd name="T46" fmla="*/ 113 w 1077"/>
                <a:gd name="T47" fmla="*/ 284 h 908"/>
                <a:gd name="T48" fmla="*/ 113 w 1077"/>
                <a:gd name="T49" fmla="*/ 341 h 908"/>
                <a:gd name="T50" fmla="*/ 170 w 1077"/>
                <a:gd name="T51" fmla="*/ 341 h 908"/>
                <a:gd name="T52" fmla="*/ 170 w 1077"/>
                <a:gd name="T53" fmla="*/ 397 h 908"/>
                <a:gd name="T54" fmla="*/ 227 w 1077"/>
                <a:gd name="T55" fmla="*/ 397 h 908"/>
                <a:gd name="T56" fmla="*/ 227 w 1077"/>
                <a:gd name="T57" fmla="*/ 454 h 908"/>
                <a:gd name="T58" fmla="*/ 283 w 1077"/>
                <a:gd name="T59" fmla="*/ 454 h 908"/>
                <a:gd name="T60" fmla="*/ 283 w 1077"/>
                <a:gd name="T61" fmla="*/ 511 h 908"/>
                <a:gd name="T62" fmla="*/ 340 w 1077"/>
                <a:gd name="T63" fmla="*/ 511 h 908"/>
                <a:gd name="T64" fmla="*/ 340 w 1077"/>
                <a:gd name="T65" fmla="*/ 567 h 908"/>
                <a:gd name="T66" fmla="*/ 283 w 1077"/>
                <a:gd name="T67" fmla="*/ 567 h 908"/>
                <a:gd name="T68" fmla="*/ 227 w 1077"/>
                <a:gd name="T69" fmla="*/ 567 h 908"/>
                <a:gd name="T70" fmla="*/ 227 w 1077"/>
                <a:gd name="T71" fmla="*/ 624 h 908"/>
                <a:gd name="T72" fmla="*/ 283 w 1077"/>
                <a:gd name="T73" fmla="*/ 624 h 908"/>
                <a:gd name="T74" fmla="*/ 283 w 1077"/>
                <a:gd name="T75" fmla="*/ 681 h 908"/>
                <a:gd name="T76" fmla="*/ 340 w 1077"/>
                <a:gd name="T77" fmla="*/ 681 h 908"/>
                <a:gd name="T78" fmla="*/ 340 w 1077"/>
                <a:gd name="T79" fmla="*/ 624 h 908"/>
                <a:gd name="T80" fmla="*/ 397 w 1077"/>
                <a:gd name="T81" fmla="*/ 624 h 908"/>
                <a:gd name="T82" fmla="*/ 397 w 1077"/>
                <a:gd name="T83" fmla="*/ 681 h 908"/>
                <a:gd name="T84" fmla="*/ 340 w 1077"/>
                <a:gd name="T85" fmla="*/ 681 h 908"/>
                <a:gd name="T86" fmla="*/ 340 w 1077"/>
                <a:gd name="T87" fmla="*/ 908 h 908"/>
                <a:gd name="T88" fmla="*/ 510 w 1077"/>
                <a:gd name="T89" fmla="*/ 908 h 908"/>
                <a:gd name="T90" fmla="*/ 510 w 1077"/>
                <a:gd name="T91" fmla="*/ 681 h 908"/>
                <a:gd name="T92" fmla="*/ 453 w 1077"/>
                <a:gd name="T93" fmla="*/ 681 h 908"/>
                <a:gd name="T94" fmla="*/ 453 w 1077"/>
                <a:gd name="T95" fmla="*/ 624 h 908"/>
                <a:gd name="T96" fmla="*/ 567 w 1077"/>
                <a:gd name="T97" fmla="*/ 624 h 908"/>
                <a:gd name="T98" fmla="*/ 567 w 1077"/>
                <a:gd name="T99" fmla="*/ 567 h 908"/>
                <a:gd name="T100" fmla="*/ 737 w 1077"/>
                <a:gd name="T101" fmla="*/ 567 h 908"/>
                <a:gd name="T102" fmla="*/ 737 w 1077"/>
                <a:gd name="T103" fmla="*/ 341 h 908"/>
                <a:gd name="T104" fmla="*/ 850 w 1077"/>
                <a:gd name="T105" fmla="*/ 341 h 908"/>
                <a:gd name="T106" fmla="*/ 850 w 1077"/>
                <a:gd name="T107" fmla="*/ 284 h 908"/>
                <a:gd name="T108" fmla="*/ 907 w 1077"/>
                <a:gd name="T109" fmla="*/ 284 h 908"/>
                <a:gd name="T110" fmla="*/ 907 w 1077"/>
                <a:gd name="T111" fmla="*/ 227 h 908"/>
                <a:gd name="T112" fmla="*/ 964 w 1077"/>
                <a:gd name="T113" fmla="*/ 227 h 908"/>
                <a:gd name="T114" fmla="*/ 964 w 1077"/>
                <a:gd name="T115" fmla="*/ 171 h 908"/>
                <a:gd name="T116" fmla="*/ 1020 w 1077"/>
                <a:gd name="T117" fmla="*/ 171 h 908"/>
                <a:gd name="T118" fmla="*/ 1020 w 1077"/>
                <a:gd name="T119" fmla="*/ 57 h 908"/>
                <a:gd name="T120" fmla="*/ 1077 w 1077"/>
                <a:gd name="T121" fmla="*/ 57 h 908"/>
                <a:gd name="T122" fmla="*/ 1077 w 1077"/>
                <a:gd name="T123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77" h="908">
                  <a:moveTo>
                    <a:pt x="1077" y="0"/>
                  </a:moveTo>
                  <a:lnTo>
                    <a:pt x="964" y="0"/>
                  </a:lnTo>
                  <a:lnTo>
                    <a:pt x="964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624" y="57"/>
                  </a:lnTo>
                  <a:lnTo>
                    <a:pt x="624" y="171"/>
                  </a:lnTo>
                  <a:lnTo>
                    <a:pt x="567" y="171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283" y="284"/>
                  </a:lnTo>
                  <a:lnTo>
                    <a:pt x="283" y="227"/>
                  </a:lnTo>
                  <a:lnTo>
                    <a:pt x="227" y="227"/>
                  </a:lnTo>
                  <a:lnTo>
                    <a:pt x="227" y="171"/>
                  </a:lnTo>
                  <a:lnTo>
                    <a:pt x="170" y="171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113" y="284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340" y="511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681"/>
                  </a:lnTo>
                  <a:lnTo>
                    <a:pt x="340" y="681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340" y="681"/>
                  </a:lnTo>
                  <a:lnTo>
                    <a:pt x="340" y="908"/>
                  </a:lnTo>
                  <a:lnTo>
                    <a:pt x="510" y="908"/>
                  </a:lnTo>
                  <a:lnTo>
                    <a:pt x="510" y="681"/>
                  </a:lnTo>
                  <a:lnTo>
                    <a:pt x="453" y="681"/>
                  </a:lnTo>
                  <a:lnTo>
                    <a:pt x="453" y="624"/>
                  </a:lnTo>
                  <a:lnTo>
                    <a:pt x="567" y="624"/>
                  </a:lnTo>
                  <a:lnTo>
                    <a:pt x="567" y="567"/>
                  </a:lnTo>
                  <a:lnTo>
                    <a:pt x="737" y="567"/>
                  </a:lnTo>
                  <a:lnTo>
                    <a:pt x="737" y="341"/>
                  </a:lnTo>
                  <a:lnTo>
                    <a:pt x="850" y="341"/>
                  </a:lnTo>
                  <a:lnTo>
                    <a:pt x="850" y="284"/>
                  </a:lnTo>
                  <a:lnTo>
                    <a:pt x="907" y="284"/>
                  </a:lnTo>
                  <a:lnTo>
                    <a:pt x="907" y="227"/>
                  </a:lnTo>
                  <a:lnTo>
                    <a:pt x="964" y="227"/>
                  </a:lnTo>
                  <a:lnTo>
                    <a:pt x="964" y="171"/>
                  </a:lnTo>
                  <a:lnTo>
                    <a:pt x="1020" y="171"/>
                  </a:lnTo>
                  <a:lnTo>
                    <a:pt x="1020" y="57"/>
                  </a:lnTo>
                  <a:lnTo>
                    <a:pt x="1077" y="57"/>
                  </a:lnTo>
                  <a:lnTo>
                    <a:pt x="107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16" name="Freeform 332"/>
            <p:cNvSpPr>
              <a:spLocks/>
            </p:cNvSpPr>
            <p:nvPr/>
          </p:nvSpPr>
          <p:spPr bwMode="auto">
            <a:xfrm>
              <a:off x="2400" y="2274"/>
              <a:ext cx="511" cy="964"/>
            </a:xfrm>
            <a:custGeom>
              <a:avLst/>
              <a:gdLst>
                <a:gd name="T0" fmla="*/ 0 w 511"/>
                <a:gd name="T1" fmla="*/ 907 h 964"/>
                <a:gd name="T2" fmla="*/ 0 w 511"/>
                <a:gd name="T3" fmla="*/ 737 h 964"/>
                <a:gd name="T4" fmla="*/ 57 w 511"/>
                <a:gd name="T5" fmla="*/ 737 h 964"/>
                <a:gd name="T6" fmla="*/ 57 w 511"/>
                <a:gd name="T7" fmla="*/ 340 h 964"/>
                <a:gd name="T8" fmla="*/ 0 w 511"/>
                <a:gd name="T9" fmla="*/ 340 h 964"/>
                <a:gd name="T10" fmla="*/ 0 w 511"/>
                <a:gd name="T11" fmla="*/ 227 h 964"/>
                <a:gd name="T12" fmla="*/ 57 w 511"/>
                <a:gd name="T13" fmla="*/ 227 h 964"/>
                <a:gd name="T14" fmla="*/ 57 w 511"/>
                <a:gd name="T15" fmla="*/ 114 h 964"/>
                <a:gd name="T16" fmla="*/ 227 w 511"/>
                <a:gd name="T17" fmla="*/ 114 h 964"/>
                <a:gd name="T18" fmla="*/ 227 w 511"/>
                <a:gd name="T19" fmla="*/ 0 h 964"/>
                <a:gd name="T20" fmla="*/ 340 w 511"/>
                <a:gd name="T21" fmla="*/ 0 h 964"/>
                <a:gd name="T22" fmla="*/ 340 w 511"/>
                <a:gd name="T23" fmla="*/ 170 h 964"/>
                <a:gd name="T24" fmla="*/ 397 w 511"/>
                <a:gd name="T25" fmla="*/ 170 h 964"/>
                <a:gd name="T26" fmla="*/ 397 w 511"/>
                <a:gd name="T27" fmla="*/ 284 h 964"/>
                <a:gd name="T28" fmla="*/ 454 w 511"/>
                <a:gd name="T29" fmla="*/ 284 h 964"/>
                <a:gd name="T30" fmla="*/ 454 w 511"/>
                <a:gd name="T31" fmla="*/ 340 h 964"/>
                <a:gd name="T32" fmla="*/ 511 w 511"/>
                <a:gd name="T33" fmla="*/ 340 h 964"/>
                <a:gd name="T34" fmla="*/ 511 w 511"/>
                <a:gd name="T35" fmla="*/ 397 h 964"/>
                <a:gd name="T36" fmla="*/ 340 w 511"/>
                <a:gd name="T37" fmla="*/ 397 h 964"/>
                <a:gd name="T38" fmla="*/ 340 w 511"/>
                <a:gd name="T39" fmla="*/ 511 h 964"/>
                <a:gd name="T40" fmla="*/ 284 w 511"/>
                <a:gd name="T41" fmla="*/ 511 h 964"/>
                <a:gd name="T42" fmla="*/ 284 w 511"/>
                <a:gd name="T43" fmla="*/ 567 h 964"/>
                <a:gd name="T44" fmla="*/ 227 w 511"/>
                <a:gd name="T45" fmla="*/ 567 h 964"/>
                <a:gd name="T46" fmla="*/ 227 w 511"/>
                <a:gd name="T47" fmla="*/ 624 h 964"/>
                <a:gd name="T48" fmla="*/ 284 w 511"/>
                <a:gd name="T49" fmla="*/ 624 h 964"/>
                <a:gd name="T50" fmla="*/ 284 w 511"/>
                <a:gd name="T51" fmla="*/ 681 h 964"/>
                <a:gd name="T52" fmla="*/ 340 w 511"/>
                <a:gd name="T53" fmla="*/ 681 h 964"/>
                <a:gd name="T54" fmla="*/ 340 w 511"/>
                <a:gd name="T55" fmla="*/ 737 h 964"/>
                <a:gd name="T56" fmla="*/ 397 w 511"/>
                <a:gd name="T57" fmla="*/ 737 h 964"/>
                <a:gd name="T58" fmla="*/ 397 w 511"/>
                <a:gd name="T59" fmla="*/ 907 h 964"/>
                <a:gd name="T60" fmla="*/ 284 w 511"/>
                <a:gd name="T61" fmla="*/ 907 h 964"/>
                <a:gd name="T62" fmla="*/ 284 w 511"/>
                <a:gd name="T63" fmla="*/ 964 h 964"/>
                <a:gd name="T64" fmla="*/ 114 w 511"/>
                <a:gd name="T65" fmla="*/ 964 h 964"/>
                <a:gd name="T66" fmla="*/ 114 w 511"/>
                <a:gd name="T67" fmla="*/ 907 h 964"/>
                <a:gd name="T68" fmla="*/ 0 w 511"/>
                <a:gd name="T69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1" h="964">
                  <a:moveTo>
                    <a:pt x="0" y="907"/>
                  </a:moveTo>
                  <a:lnTo>
                    <a:pt x="0" y="737"/>
                  </a:lnTo>
                  <a:lnTo>
                    <a:pt x="57" y="73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84"/>
                  </a:lnTo>
                  <a:lnTo>
                    <a:pt x="454" y="284"/>
                  </a:lnTo>
                  <a:lnTo>
                    <a:pt x="454" y="340"/>
                  </a:lnTo>
                  <a:lnTo>
                    <a:pt x="511" y="340"/>
                  </a:lnTo>
                  <a:lnTo>
                    <a:pt x="511" y="397"/>
                  </a:lnTo>
                  <a:lnTo>
                    <a:pt x="340" y="397"/>
                  </a:lnTo>
                  <a:lnTo>
                    <a:pt x="340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340" y="681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907"/>
                  </a:lnTo>
                  <a:lnTo>
                    <a:pt x="284" y="907"/>
                  </a:lnTo>
                  <a:lnTo>
                    <a:pt x="284" y="964"/>
                  </a:lnTo>
                  <a:lnTo>
                    <a:pt x="114" y="964"/>
                  </a:lnTo>
                  <a:lnTo>
                    <a:pt x="114" y="907"/>
                  </a:lnTo>
                  <a:lnTo>
                    <a:pt x="0" y="90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17" name="Freeform 333"/>
            <p:cNvSpPr>
              <a:spLocks/>
            </p:cNvSpPr>
            <p:nvPr/>
          </p:nvSpPr>
          <p:spPr bwMode="auto">
            <a:xfrm>
              <a:off x="2514" y="1197"/>
              <a:ext cx="850" cy="737"/>
            </a:xfrm>
            <a:custGeom>
              <a:avLst/>
              <a:gdLst>
                <a:gd name="T0" fmla="*/ 397 w 850"/>
                <a:gd name="T1" fmla="*/ 0 h 737"/>
                <a:gd name="T2" fmla="*/ 340 w 850"/>
                <a:gd name="T3" fmla="*/ 0 h 737"/>
                <a:gd name="T4" fmla="*/ 340 w 850"/>
                <a:gd name="T5" fmla="*/ 57 h 737"/>
                <a:gd name="T6" fmla="*/ 226 w 850"/>
                <a:gd name="T7" fmla="*/ 57 h 737"/>
                <a:gd name="T8" fmla="*/ 226 w 850"/>
                <a:gd name="T9" fmla="*/ 113 h 737"/>
                <a:gd name="T10" fmla="*/ 56 w 850"/>
                <a:gd name="T11" fmla="*/ 113 h 737"/>
                <a:gd name="T12" fmla="*/ 56 w 850"/>
                <a:gd name="T13" fmla="*/ 170 h 737"/>
                <a:gd name="T14" fmla="*/ 0 w 850"/>
                <a:gd name="T15" fmla="*/ 170 h 737"/>
                <a:gd name="T16" fmla="*/ 0 w 850"/>
                <a:gd name="T17" fmla="*/ 340 h 737"/>
                <a:gd name="T18" fmla="*/ 56 w 850"/>
                <a:gd name="T19" fmla="*/ 340 h 737"/>
                <a:gd name="T20" fmla="*/ 56 w 850"/>
                <a:gd name="T21" fmla="*/ 397 h 737"/>
                <a:gd name="T22" fmla="*/ 113 w 850"/>
                <a:gd name="T23" fmla="*/ 397 h 737"/>
                <a:gd name="T24" fmla="*/ 113 w 850"/>
                <a:gd name="T25" fmla="*/ 454 h 737"/>
                <a:gd name="T26" fmla="*/ 170 w 850"/>
                <a:gd name="T27" fmla="*/ 454 h 737"/>
                <a:gd name="T28" fmla="*/ 170 w 850"/>
                <a:gd name="T29" fmla="*/ 680 h 737"/>
                <a:gd name="T30" fmla="*/ 340 w 850"/>
                <a:gd name="T31" fmla="*/ 680 h 737"/>
                <a:gd name="T32" fmla="*/ 340 w 850"/>
                <a:gd name="T33" fmla="*/ 737 h 737"/>
                <a:gd name="T34" fmla="*/ 397 w 850"/>
                <a:gd name="T35" fmla="*/ 737 h 737"/>
                <a:gd name="T36" fmla="*/ 397 w 850"/>
                <a:gd name="T37" fmla="*/ 510 h 737"/>
                <a:gd name="T38" fmla="*/ 737 w 850"/>
                <a:gd name="T39" fmla="*/ 510 h 737"/>
                <a:gd name="T40" fmla="*/ 737 w 850"/>
                <a:gd name="T41" fmla="*/ 567 h 737"/>
                <a:gd name="T42" fmla="*/ 794 w 850"/>
                <a:gd name="T43" fmla="*/ 567 h 737"/>
                <a:gd name="T44" fmla="*/ 794 w 850"/>
                <a:gd name="T45" fmla="*/ 510 h 737"/>
                <a:gd name="T46" fmla="*/ 850 w 850"/>
                <a:gd name="T47" fmla="*/ 510 h 737"/>
                <a:gd name="T48" fmla="*/ 850 w 850"/>
                <a:gd name="T49" fmla="*/ 283 h 737"/>
                <a:gd name="T50" fmla="*/ 680 w 850"/>
                <a:gd name="T51" fmla="*/ 283 h 737"/>
                <a:gd name="T52" fmla="*/ 680 w 850"/>
                <a:gd name="T53" fmla="*/ 170 h 737"/>
                <a:gd name="T54" fmla="*/ 623 w 850"/>
                <a:gd name="T55" fmla="*/ 170 h 737"/>
                <a:gd name="T56" fmla="*/ 623 w 850"/>
                <a:gd name="T57" fmla="*/ 113 h 737"/>
                <a:gd name="T58" fmla="*/ 567 w 850"/>
                <a:gd name="T59" fmla="*/ 113 h 737"/>
                <a:gd name="T60" fmla="*/ 567 w 850"/>
                <a:gd name="T61" fmla="*/ 57 h 737"/>
                <a:gd name="T62" fmla="*/ 453 w 850"/>
                <a:gd name="T63" fmla="*/ 57 h 737"/>
                <a:gd name="T64" fmla="*/ 453 w 850"/>
                <a:gd name="T65" fmla="*/ 0 h 737"/>
                <a:gd name="T66" fmla="*/ 397 w 850"/>
                <a:gd name="T67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50" h="737">
                  <a:moveTo>
                    <a:pt x="397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226" y="57"/>
                  </a:lnTo>
                  <a:lnTo>
                    <a:pt x="226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510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510"/>
                  </a:lnTo>
                  <a:lnTo>
                    <a:pt x="850" y="510"/>
                  </a:lnTo>
                  <a:lnTo>
                    <a:pt x="850" y="283"/>
                  </a:lnTo>
                  <a:lnTo>
                    <a:pt x="680" y="283"/>
                  </a:lnTo>
                  <a:lnTo>
                    <a:pt x="680" y="170"/>
                  </a:lnTo>
                  <a:lnTo>
                    <a:pt x="623" y="170"/>
                  </a:lnTo>
                  <a:lnTo>
                    <a:pt x="623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9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18" name="Freeform 334"/>
            <p:cNvSpPr>
              <a:spLocks/>
            </p:cNvSpPr>
            <p:nvPr/>
          </p:nvSpPr>
          <p:spPr bwMode="auto">
            <a:xfrm>
              <a:off x="2003" y="2104"/>
              <a:ext cx="624" cy="454"/>
            </a:xfrm>
            <a:custGeom>
              <a:avLst/>
              <a:gdLst>
                <a:gd name="T0" fmla="*/ 624 w 624"/>
                <a:gd name="T1" fmla="*/ 170 h 454"/>
                <a:gd name="T2" fmla="*/ 567 w 624"/>
                <a:gd name="T3" fmla="*/ 170 h 454"/>
                <a:gd name="T4" fmla="*/ 567 w 624"/>
                <a:gd name="T5" fmla="*/ 114 h 454"/>
                <a:gd name="T6" fmla="*/ 397 w 624"/>
                <a:gd name="T7" fmla="*/ 114 h 454"/>
                <a:gd name="T8" fmla="*/ 397 w 624"/>
                <a:gd name="T9" fmla="*/ 57 h 454"/>
                <a:gd name="T10" fmla="*/ 227 w 624"/>
                <a:gd name="T11" fmla="*/ 57 h 454"/>
                <a:gd name="T12" fmla="*/ 227 w 624"/>
                <a:gd name="T13" fmla="*/ 0 h 454"/>
                <a:gd name="T14" fmla="*/ 0 w 624"/>
                <a:gd name="T15" fmla="*/ 0 h 454"/>
                <a:gd name="T16" fmla="*/ 0 w 624"/>
                <a:gd name="T17" fmla="*/ 114 h 454"/>
                <a:gd name="T18" fmla="*/ 114 w 624"/>
                <a:gd name="T19" fmla="*/ 114 h 454"/>
                <a:gd name="T20" fmla="*/ 114 w 624"/>
                <a:gd name="T21" fmla="*/ 170 h 454"/>
                <a:gd name="T22" fmla="*/ 170 w 624"/>
                <a:gd name="T23" fmla="*/ 170 h 454"/>
                <a:gd name="T24" fmla="*/ 170 w 624"/>
                <a:gd name="T25" fmla="*/ 227 h 454"/>
                <a:gd name="T26" fmla="*/ 227 w 624"/>
                <a:gd name="T27" fmla="*/ 227 h 454"/>
                <a:gd name="T28" fmla="*/ 227 w 624"/>
                <a:gd name="T29" fmla="*/ 284 h 454"/>
                <a:gd name="T30" fmla="*/ 284 w 624"/>
                <a:gd name="T31" fmla="*/ 284 h 454"/>
                <a:gd name="T32" fmla="*/ 284 w 624"/>
                <a:gd name="T33" fmla="*/ 340 h 454"/>
                <a:gd name="T34" fmla="*/ 341 w 624"/>
                <a:gd name="T35" fmla="*/ 340 h 454"/>
                <a:gd name="T36" fmla="*/ 341 w 624"/>
                <a:gd name="T37" fmla="*/ 454 h 454"/>
                <a:gd name="T38" fmla="*/ 397 w 624"/>
                <a:gd name="T39" fmla="*/ 454 h 454"/>
                <a:gd name="T40" fmla="*/ 397 w 624"/>
                <a:gd name="T41" fmla="*/ 397 h 454"/>
                <a:gd name="T42" fmla="*/ 454 w 624"/>
                <a:gd name="T43" fmla="*/ 397 h 454"/>
                <a:gd name="T44" fmla="*/ 454 w 624"/>
                <a:gd name="T45" fmla="*/ 284 h 454"/>
                <a:gd name="T46" fmla="*/ 624 w 624"/>
                <a:gd name="T47" fmla="*/ 284 h 454"/>
                <a:gd name="T48" fmla="*/ 624 w 624"/>
                <a:gd name="T49" fmla="*/ 17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454">
                  <a:moveTo>
                    <a:pt x="624" y="170"/>
                  </a:moveTo>
                  <a:lnTo>
                    <a:pt x="567" y="170"/>
                  </a:lnTo>
                  <a:lnTo>
                    <a:pt x="567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340"/>
                  </a:lnTo>
                  <a:lnTo>
                    <a:pt x="341" y="340"/>
                  </a:lnTo>
                  <a:lnTo>
                    <a:pt x="341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284"/>
                  </a:lnTo>
                  <a:lnTo>
                    <a:pt x="624" y="284"/>
                  </a:lnTo>
                  <a:lnTo>
                    <a:pt x="624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19" name="Freeform 335"/>
            <p:cNvSpPr>
              <a:spLocks/>
            </p:cNvSpPr>
            <p:nvPr/>
          </p:nvSpPr>
          <p:spPr bwMode="auto">
            <a:xfrm>
              <a:off x="1947" y="1367"/>
              <a:ext cx="1304" cy="907"/>
            </a:xfrm>
            <a:custGeom>
              <a:avLst/>
              <a:gdLst>
                <a:gd name="T0" fmla="*/ 0 w 1304"/>
                <a:gd name="T1" fmla="*/ 737 h 907"/>
                <a:gd name="T2" fmla="*/ 283 w 1304"/>
                <a:gd name="T3" fmla="*/ 737 h 907"/>
                <a:gd name="T4" fmla="*/ 283 w 1304"/>
                <a:gd name="T5" fmla="*/ 794 h 907"/>
                <a:gd name="T6" fmla="*/ 453 w 1304"/>
                <a:gd name="T7" fmla="*/ 794 h 907"/>
                <a:gd name="T8" fmla="*/ 453 w 1304"/>
                <a:gd name="T9" fmla="*/ 851 h 907"/>
                <a:gd name="T10" fmla="*/ 623 w 1304"/>
                <a:gd name="T11" fmla="*/ 851 h 907"/>
                <a:gd name="T12" fmla="*/ 623 w 1304"/>
                <a:gd name="T13" fmla="*/ 907 h 907"/>
                <a:gd name="T14" fmla="*/ 964 w 1304"/>
                <a:gd name="T15" fmla="*/ 907 h 907"/>
                <a:gd name="T16" fmla="*/ 964 w 1304"/>
                <a:gd name="T17" fmla="*/ 851 h 907"/>
                <a:gd name="T18" fmla="*/ 1020 w 1304"/>
                <a:gd name="T19" fmla="*/ 851 h 907"/>
                <a:gd name="T20" fmla="*/ 1020 w 1304"/>
                <a:gd name="T21" fmla="*/ 794 h 907"/>
                <a:gd name="T22" fmla="*/ 1077 w 1304"/>
                <a:gd name="T23" fmla="*/ 794 h 907"/>
                <a:gd name="T24" fmla="*/ 1077 w 1304"/>
                <a:gd name="T25" fmla="*/ 567 h 907"/>
                <a:gd name="T26" fmla="*/ 1134 w 1304"/>
                <a:gd name="T27" fmla="*/ 567 h 907"/>
                <a:gd name="T28" fmla="*/ 1134 w 1304"/>
                <a:gd name="T29" fmla="*/ 510 h 907"/>
                <a:gd name="T30" fmla="*/ 1190 w 1304"/>
                <a:gd name="T31" fmla="*/ 510 h 907"/>
                <a:gd name="T32" fmla="*/ 1190 w 1304"/>
                <a:gd name="T33" fmla="*/ 454 h 907"/>
                <a:gd name="T34" fmla="*/ 1304 w 1304"/>
                <a:gd name="T35" fmla="*/ 454 h 907"/>
                <a:gd name="T36" fmla="*/ 1304 w 1304"/>
                <a:gd name="T37" fmla="*/ 340 h 907"/>
                <a:gd name="T38" fmla="*/ 964 w 1304"/>
                <a:gd name="T39" fmla="*/ 340 h 907"/>
                <a:gd name="T40" fmla="*/ 964 w 1304"/>
                <a:gd name="T41" fmla="*/ 567 h 907"/>
                <a:gd name="T42" fmla="*/ 907 w 1304"/>
                <a:gd name="T43" fmla="*/ 567 h 907"/>
                <a:gd name="T44" fmla="*/ 907 w 1304"/>
                <a:gd name="T45" fmla="*/ 510 h 907"/>
                <a:gd name="T46" fmla="*/ 737 w 1304"/>
                <a:gd name="T47" fmla="*/ 510 h 907"/>
                <a:gd name="T48" fmla="*/ 737 w 1304"/>
                <a:gd name="T49" fmla="*/ 284 h 907"/>
                <a:gd name="T50" fmla="*/ 680 w 1304"/>
                <a:gd name="T51" fmla="*/ 284 h 907"/>
                <a:gd name="T52" fmla="*/ 680 w 1304"/>
                <a:gd name="T53" fmla="*/ 227 h 907"/>
                <a:gd name="T54" fmla="*/ 623 w 1304"/>
                <a:gd name="T55" fmla="*/ 227 h 907"/>
                <a:gd name="T56" fmla="*/ 623 w 1304"/>
                <a:gd name="T57" fmla="*/ 170 h 907"/>
                <a:gd name="T58" fmla="*/ 567 w 1304"/>
                <a:gd name="T59" fmla="*/ 170 h 907"/>
                <a:gd name="T60" fmla="*/ 567 w 1304"/>
                <a:gd name="T61" fmla="*/ 0 h 907"/>
                <a:gd name="T62" fmla="*/ 453 w 1304"/>
                <a:gd name="T63" fmla="*/ 0 h 907"/>
                <a:gd name="T64" fmla="*/ 453 w 1304"/>
                <a:gd name="T65" fmla="*/ 57 h 907"/>
                <a:gd name="T66" fmla="*/ 397 w 1304"/>
                <a:gd name="T67" fmla="*/ 57 h 907"/>
                <a:gd name="T68" fmla="*/ 397 w 1304"/>
                <a:gd name="T69" fmla="*/ 113 h 907"/>
                <a:gd name="T70" fmla="*/ 340 w 1304"/>
                <a:gd name="T71" fmla="*/ 113 h 907"/>
                <a:gd name="T72" fmla="*/ 340 w 1304"/>
                <a:gd name="T73" fmla="*/ 57 h 907"/>
                <a:gd name="T74" fmla="*/ 283 w 1304"/>
                <a:gd name="T75" fmla="*/ 57 h 907"/>
                <a:gd name="T76" fmla="*/ 283 w 1304"/>
                <a:gd name="T77" fmla="*/ 170 h 907"/>
                <a:gd name="T78" fmla="*/ 170 w 1304"/>
                <a:gd name="T79" fmla="*/ 170 h 907"/>
                <a:gd name="T80" fmla="*/ 170 w 1304"/>
                <a:gd name="T81" fmla="*/ 340 h 907"/>
                <a:gd name="T82" fmla="*/ 113 w 1304"/>
                <a:gd name="T83" fmla="*/ 340 h 907"/>
                <a:gd name="T84" fmla="*/ 113 w 1304"/>
                <a:gd name="T85" fmla="*/ 397 h 907"/>
                <a:gd name="T86" fmla="*/ 56 w 1304"/>
                <a:gd name="T87" fmla="*/ 397 h 907"/>
                <a:gd name="T88" fmla="*/ 56 w 1304"/>
                <a:gd name="T89" fmla="*/ 454 h 907"/>
                <a:gd name="T90" fmla="*/ 113 w 1304"/>
                <a:gd name="T91" fmla="*/ 454 h 907"/>
                <a:gd name="T92" fmla="*/ 113 w 1304"/>
                <a:gd name="T93" fmla="*/ 510 h 907"/>
                <a:gd name="T94" fmla="*/ 56 w 1304"/>
                <a:gd name="T95" fmla="*/ 510 h 907"/>
                <a:gd name="T96" fmla="*/ 56 w 1304"/>
                <a:gd name="T97" fmla="*/ 567 h 907"/>
                <a:gd name="T98" fmla="*/ 0 w 1304"/>
                <a:gd name="T99" fmla="*/ 567 h 907"/>
                <a:gd name="T100" fmla="*/ 0 w 1304"/>
                <a:gd name="T101" fmla="*/ 73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04" h="907">
                  <a:moveTo>
                    <a:pt x="0" y="737"/>
                  </a:moveTo>
                  <a:lnTo>
                    <a:pt x="283" y="737"/>
                  </a:lnTo>
                  <a:lnTo>
                    <a:pt x="283" y="794"/>
                  </a:lnTo>
                  <a:lnTo>
                    <a:pt x="453" y="794"/>
                  </a:lnTo>
                  <a:lnTo>
                    <a:pt x="453" y="851"/>
                  </a:lnTo>
                  <a:lnTo>
                    <a:pt x="623" y="851"/>
                  </a:lnTo>
                  <a:lnTo>
                    <a:pt x="623" y="907"/>
                  </a:lnTo>
                  <a:lnTo>
                    <a:pt x="964" y="907"/>
                  </a:lnTo>
                  <a:lnTo>
                    <a:pt x="964" y="851"/>
                  </a:lnTo>
                  <a:lnTo>
                    <a:pt x="1020" y="851"/>
                  </a:lnTo>
                  <a:lnTo>
                    <a:pt x="1020" y="794"/>
                  </a:lnTo>
                  <a:lnTo>
                    <a:pt x="1077" y="794"/>
                  </a:lnTo>
                  <a:lnTo>
                    <a:pt x="1077" y="567"/>
                  </a:lnTo>
                  <a:lnTo>
                    <a:pt x="1134" y="567"/>
                  </a:lnTo>
                  <a:lnTo>
                    <a:pt x="1134" y="510"/>
                  </a:lnTo>
                  <a:lnTo>
                    <a:pt x="1190" y="510"/>
                  </a:lnTo>
                  <a:lnTo>
                    <a:pt x="1190" y="454"/>
                  </a:lnTo>
                  <a:lnTo>
                    <a:pt x="1304" y="454"/>
                  </a:lnTo>
                  <a:lnTo>
                    <a:pt x="1304" y="340"/>
                  </a:lnTo>
                  <a:lnTo>
                    <a:pt x="964" y="340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510"/>
                  </a:lnTo>
                  <a:lnTo>
                    <a:pt x="737" y="510"/>
                  </a:lnTo>
                  <a:lnTo>
                    <a:pt x="737" y="284"/>
                  </a:lnTo>
                  <a:lnTo>
                    <a:pt x="680" y="284"/>
                  </a:lnTo>
                  <a:lnTo>
                    <a:pt x="680" y="227"/>
                  </a:lnTo>
                  <a:lnTo>
                    <a:pt x="623" y="227"/>
                  </a:lnTo>
                  <a:lnTo>
                    <a:pt x="623" y="170"/>
                  </a:lnTo>
                  <a:lnTo>
                    <a:pt x="567" y="170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170"/>
                  </a:lnTo>
                  <a:lnTo>
                    <a:pt x="170" y="170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73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20" name="Freeform 336"/>
            <p:cNvSpPr>
              <a:spLocks/>
            </p:cNvSpPr>
            <p:nvPr/>
          </p:nvSpPr>
          <p:spPr bwMode="auto">
            <a:xfrm>
              <a:off x="2117" y="630"/>
              <a:ext cx="907" cy="737"/>
            </a:xfrm>
            <a:custGeom>
              <a:avLst/>
              <a:gdLst>
                <a:gd name="T0" fmla="*/ 850 w 907"/>
                <a:gd name="T1" fmla="*/ 227 h 737"/>
                <a:gd name="T2" fmla="*/ 567 w 907"/>
                <a:gd name="T3" fmla="*/ 227 h 737"/>
                <a:gd name="T4" fmla="*/ 567 w 907"/>
                <a:gd name="T5" fmla="*/ 113 h 737"/>
                <a:gd name="T6" fmla="*/ 510 w 907"/>
                <a:gd name="T7" fmla="*/ 113 h 737"/>
                <a:gd name="T8" fmla="*/ 510 w 907"/>
                <a:gd name="T9" fmla="*/ 57 h 737"/>
                <a:gd name="T10" fmla="*/ 453 w 907"/>
                <a:gd name="T11" fmla="*/ 57 h 737"/>
                <a:gd name="T12" fmla="*/ 453 w 907"/>
                <a:gd name="T13" fmla="*/ 0 h 737"/>
                <a:gd name="T14" fmla="*/ 397 w 907"/>
                <a:gd name="T15" fmla="*/ 0 h 737"/>
                <a:gd name="T16" fmla="*/ 397 w 907"/>
                <a:gd name="T17" fmla="*/ 113 h 737"/>
                <a:gd name="T18" fmla="*/ 340 w 907"/>
                <a:gd name="T19" fmla="*/ 113 h 737"/>
                <a:gd name="T20" fmla="*/ 340 w 907"/>
                <a:gd name="T21" fmla="*/ 170 h 737"/>
                <a:gd name="T22" fmla="*/ 283 w 907"/>
                <a:gd name="T23" fmla="*/ 170 h 737"/>
                <a:gd name="T24" fmla="*/ 283 w 907"/>
                <a:gd name="T25" fmla="*/ 227 h 737"/>
                <a:gd name="T26" fmla="*/ 170 w 907"/>
                <a:gd name="T27" fmla="*/ 227 h 737"/>
                <a:gd name="T28" fmla="*/ 170 w 907"/>
                <a:gd name="T29" fmla="*/ 170 h 737"/>
                <a:gd name="T30" fmla="*/ 0 w 907"/>
                <a:gd name="T31" fmla="*/ 170 h 737"/>
                <a:gd name="T32" fmla="*/ 0 w 907"/>
                <a:gd name="T33" fmla="*/ 283 h 737"/>
                <a:gd name="T34" fmla="*/ 56 w 907"/>
                <a:gd name="T35" fmla="*/ 283 h 737"/>
                <a:gd name="T36" fmla="*/ 56 w 907"/>
                <a:gd name="T37" fmla="*/ 567 h 737"/>
                <a:gd name="T38" fmla="*/ 170 w 907"/>
                <a:gd name="T39" fmla="*/ 567 h 737"/>
                <a:gd name="T40" fmla="*/ 170 w 907"/>
                <a:gd name="T41" fmla="*/ 624 h 737"/>
                <a:gd name="T42" fmla="*/ 227 w 907"/>
                <a:gd name="T43" fmla="*/ 624 h 737"/>
                <a:gd name="T44" fmla="*/ 227 w 907"/>
                <a:gd name="T45" fmla="*/ 680 h 737"/>
                <a:gd name="T46" fmla="*/ 283 w 907"/>
                <a:gd name="T47" fmla="*/ 680 h 737"/>
                <a:gd name="T48" fmla="*/ 283 w 907"/>
                <a:gd name="T49" fmla="*/ 737 h 737"/>
                <a:gd name="T50" fmla="*/ 453 w 907"/>
                <a:gd name="T51" fmla="*/ 737 h 737"/>
                <a:gd name="T52" fmla="*/ 453 w 907"/>
                <a:gd name="T53" fmla="*/ 680 h 737"/>
                <a:gd name="T54" fmla="*/ 623 w 907"/>
                <a:gd name="T55" fmla="*/ 680 h 737"/>
                <a:gd name="T56" fmla="*/ 623 w 907"/>
                <a:gd name="T57" fmla="*/ 624 h 737"/>
                <a:gd name="T58" fmla="*/ 737 w 907"/>
                <a:gd name="T59" fmla="*/ 624 h 737"/>
                <a:gd name="T60" fmla="*/ 737 w 907"/>
                <a:gd name="T61" fmla="*/ 567 h 737"/>
                <a:gd name="T62" fmla="*/ 794 w 907"/>
                <a:gd name="T63" fmla="*/ 567 h 737"/>
                <a:gd name="T64" fmla="*/ 794 w 907"/>
                <a:gd name="T65" fmla="*/ 510 h 737"/>
                <a:gd name="T66" fmla="*/ 850 w 907"/>
                <a:gd name="T67" fmla="*/ 510 h 737"/>
                <a:gd name="T68" fmla="*/ 850 w 907"/>
                <a:gd name="T69" fmla="*/ 454 h 737"/>
                <a:gd name="T70" fmla="*/ 907 w 907"/>
                <a:gd name="T71" fmla="*/ 454 h 737"/>
                <a:gd name="T72" fmla="*/ 907 w 907"/>
                <a:gd name="T73" fmla="*/ 340 h 737"/>
                <a:gd name="T74" fmla="*/ 850 w 907"/>
                <a:gd name="T75" fmla="*/ 340 h 737"/>
                <a:gd name="T76" fmla="*/ 850 w 907"/>
                <a:gd name="T77" fmla="*/ 22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737">
                  <a:moveTo>
                    <a:pt x="850" y="227"/>
                  </a:moveTo>
                  <a:lnTo>
                    <a:pt x="567" y="227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97" y="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567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680"/>
                  </a:lnTo>
                  <a:lnTo>
                    <a:pt x="283" y="680"/>
                  </a:lnTo>
                  <a:lnTo>
                    <a:pt x="283" y="737"/>
                  </a:lnTo>
                  <a:lnTo>
                    <a:pt x="453" y="737"/>
                  </a:lnTo>
                  <a:lnTo>
                    <a:pt x="453" y="680"/>
                  </a:lnTo>
                  <a:lnTo>
                    <a:pt x="623" y="680"/>
                  </a:lnTo>
                  <a:lnTo>
                    <a:pt x="623" y="624"/>
                  </a:lnTo>
                  <a:lnTo>
                    <a:pt x="737" y="624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510"/>
                  </a:lnTo>
                  <a:lnTo>
                    <a:pt x="850" y="510"/>
                  </a:lnTo>
                  <a:lnTo>
                    <a:pt x="850" y="454"/>
                  </a:lnTo>
                  <a:lnTo>
                    <a:pt x="907" y="454"/>
                  </a:lnTo>
                  <a:lnTo>
                    <a:pt x="907" y="340"/>
                  </a:lnTo>
                  <a:lnTo>
                    <a:pt x="850" y="340"/>
                  </a:lnTo>
                  <a:lnTo>
                    <a:pt x="850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22" name="Freeform 338"/>
            <p:cNvSpPr>
              <a:spLocks/>
            </p:cNvSpPr>
            <p:nvPr/>
          </p:nvSpPr>
          <p:spPr bwMode="auto">
            <a:xfrm>
              <a:off x="1947" y="800"/>
              <a:ext cx="453" cy="737"/>
            </a:xfrm>
            <a:custGeom>
              <a:avLst/>
              <a:gdLst>
                <a:gd name="T0" fmla="*/ 113 w 453"/>
                <a:gd name="T1" fmla="*/ 737 h 737"/>
                <a:gd name="T2" fmla="*/ 113 w 453"/>
                <a:gd name="T3" fmla="*/ 624 h 737"/>
                <a:gd name="T4" fmla="*/ 113 w 453"/>
                <a:gd name="T5" fmla="*/ 567 h 737"/>
                <a:gd name="T6" fmla="*/ 56 w 453"/>
                <a:gd name="T7" fmla="*/ 567 h 737"/>
                <a:gd name="T8" fmla="*/ 56 w 453"/>
                <a:gd name="T9" fmla="*/ 340 h 737"/>
                <a:gd name="T10" fmla="*/ 113 w 453"/>
                <a:gd name="T11" fmla="*/ 340 h 737"/>
                <a:gd name="T12" fmla="*/ 113 w 453"/>
                <a:gd name="T13" fmla="*/ 170 h 737"/>
                <a:gd name="T14" fmla="*/ 56 w 453"/>
                <a:gd name="T15" fmla="*/ 170 h 737"/>
                <a:gd name="T16" fmla="*/ 56 w 453"/>
                <a:gd name="T17" fmla="*/ 227 h 737"/>
                <a:gd name="T18" fmla="*/ 0 w 453"/>
                <a:gd name="T19" fmla="*/ 227 h 737"/>
                <a:gd name="T20" fmla="*/ 0 w 453"/>
                <a:gd name="T21" fmla="*/ 57 h 737"/>
                <a:gd name="T22" fmla="*/ 113 w 453"/>
                <a:gd name="T23" fmla="*/ 57 h 737"/>
                <a:gd name="T24" fmla="*/ 113 w 453"/>
                <a:gd name="T25" fmla="*/ 0 h 737"/>
                <a:gd name="T26" fmla="*/ 170 w 453"/>
                <a:gd name="T27" fmla="*/ 0 h 737"/>
                <a:gd name="T28" fmla="*/ 170 w 453"/>
                <a:gd name="T29" fmla="*/ 113 h 737"/>
                <a:gd name="T30" fmla="*/ 226 w 453"/>
                <a:gd name="T31" fmla="*/ 113 h 737"/>
                <a:gd name="T32" fmla="*/ 226 w 453"/>
                <a:gd name="T33" fmla="*/ 397 h 737"/>
                <a:gd name="T34" fmla="*/ 340 w 453"/>
                <a:gd name="T35" fmla="*/ 397 h 737"/>
                <a:gd name="T36" fmla="*/ 340 w 453"/>
                <a:gd name="T37" fmla="*/ 454 h 737"/>
                <a:gd name="T38" fmla="*/ 397 w 453"/>
                <a:gd name="T39" fmla="*/ 454 h 737"/>
                <a:gd name="T40" fmla="*/ 397 w 453"/>
                <a:gd name="T41" fmla="*/ 510 h 737"/>
                <a:gd name="T42" fmla="*/ 453 w 453"/>
                <a:gd name="T43" fmla="*/ 510 h 737"/>
                <a:gd name="T44" fmla="*/ 453 w 453"/>
                <a:gd name="T45" fmla="*/ 624 h 737"/>
                <a:gd name="T46" fmla="*/ 397 w 453"/>
                <a:gd name="T47" fmla="*/ 624 h 737"/>
                <a:gd name="T48" fmla="*/ 397 w 453"/>
                <a:gd name="T49" fmla="*/ 680 h 737"/>
                <a:gd name="T50" fmla="*/ 340 w 453"/>
                <a:gd name="T51" fmla="*/ 680 h 737"/>
                <a:gd name="T52" fmla="*/ 340 w 453"/>
                <a:gd name="T53" fmla="*/ 624 h 737"/>
                <a:gd name="T54" fmla="*/ 283 w 453"/>
                <a:gd name="T55" fmla="*/ 624 h 737"/>
                <a:gd name="T56" fmla="*/ 283 w 453"/>
                <a:gd name="T57" fmla="*/ 737 h 737"/>
                <a:gd name="T58" fmla="*/ 113 w 453"/>
                <a:gd name="T59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53" h="737">
                  <a:moveTo>
                    <a:pt x="113" y="737"/>
                  </a:moveTo>
                  <a:lnTo>
                    <a:pt x="113" y="624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226" y="113"/>
                  </a:lnTo>
                  <a:lnTo>
                    <a:pt x="226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397" y="454"/>
                  </a:lnTo>
                  <a:lnTo>
                    <a:pt x="397" y="510"/>
                  </a:lnTo>
                  <a:lnTo>
                    <a:pt x="453" y="510"/>
                  </a:lnTo>
                  <a:lnTo>
                    <a:pt x="453" y="624"/>
                  </a:lnTo>
                  <a:lnTo>
                    <a:pt x="397" y="624"/>
                  </a:lnTo>
                  <a:lnTo>
                    <a:pt x="397" y="680"/>
                  </a:lnTo>
                  <a:lnTo>
                    <a:pt x="340" y="680"/>
                  </a:lnTo>
                  <a:lnTo>
                    <a:pt x="340" y="624"/>
                  </a:lnTo>
                  <a:lnTo>
                    <a:pt x="283" y="624"/>
                  </a:lnTo>
                  <a:lnTo>
                    <a:pt x="283" y="737"/>
                  </a:lnTo>
                  <a:lnTo>
                    <a:pt x="113" y="73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23" name="Freeform 339"/>
            <p:cNvSpPr>
              <a:spLocks/>
            </p:cNvSpPr>
            <p:nvPr/>
          </p:nvSpPr>
          <p:spPr bwMode="auto">
            <a:xfrm>
              <a:off x="1720" y="290"/>
              <a:ext cx="340" cy="680"/>
            </a:xfrm>
            <a:custGeom>
              <a:avLst/>
              <a:gdLst>
                <a:gd name="T0" fmla="*/ 170 w 340"/>
                <a:gd name="T1" fmla="*/ 680 h 680"/>
                <a:gd name="T2" fmla="*/ 227 w 340"/>
                <a:gd name="T3" fmla="*/ 680 h 680"/>
                <a:gd name="T4" fmla="*/ 227 w 340"/>
                <a:gd name="T5" fmla="*/ 510 h 680"/>
                <a:gd name="T6" fmla="*/ 283 w 340"/>
                <a:gd name="T7" fmla="*/ 510 h 680"/>
                <a:gd name="T8" fmla="*/ 283 w 340"/>
                <a:gd name="T9" fmla="*/ 453 h 680"/>
                <a:gd name="T10" fmla="*/ 340 w 340"/>
                <a:gd name="T11" fmla="*/ 453 h 680"/>
                <a:gd name="T12" fmla="*/ 340 w 340"/>
                <a:gd name="T13" fmla="*/ 397 h 680"/>
                <a:gd name="T14" fmla="*/ 283 w 340"/>
                <a:gd name="T15" fmla="*/ 397 h 680"/>
                <a:gd name="T16" fmla="*/ 283 w 340"/>
                <a:gd name="T17" fmla="*/ 283 h 680"/>
                <a:gd name="T18" fmla="*/ 340 w 340"/>
                <a:gd name="T19" fmla="*/ 283 h 680"/>
                <a:gd name="T20" fmla="*/ 340 w 340"/>
                <a:gd name="T21" fmla="*/ 227 h 680"/>
                <a:gd name="T22" fmla="*/ 283 w 340"/>
                <a:gd name="T23" fmla="*/ 227 h 680"/>
                <a:gd name="T24" fmla="*/ 283 w 340"/>
                <a:gd name="T25" fmla="*/ 170 h 680"/>
                <a:gd name="T26" fmla="*/ 227 w 340"/>
                <a:gd name="T27" fmla="*/ 170 h 680"/>
                <a:gd name="T28" fmla="*/ 227 w 340"/>
                <a:gd name="T29" fmla="*/ 0 h 680"/>
                <a:gd name="T30" fmla="*/ 170 w 340"/>
                <a:gd name="T31" fmla="*/ 0 h 680"/>
                <a:gd name="T32" fmla="*/ 170 w 340"/>
                <a:gd name="T33" fmla="*/ 227 h 680"/>
                <a:gd name="T34" fmla="*/ 113 w 340"/>
                <a:gd name="T35" fmla="*/ 227 h 680"/>
                <a:gd name="T36" fmla="*/ 113 w 340"/>
                <a:gd name="T37" fmla="*/ 170 h 680"/>
                <a:gd name="T38" fmla="*/ 0 w 340"/>
                <a:gd name="T39" fmla="*/ 170 h 680"/>
                <a:gd name="T40" fmla="*/ 0 w 340"/>
                <a:gd name="T41" fmla="*/ 397 h 680"/>
                <a:gd name="T42" fmla="*/ 57 w 340"/>
                <a:gd name="T43" fmla="*/ 397 h 680"/>
                <a:gd name="T44" fmla="*/ 57 w 340"/>
                <a:gd name="T45" fmla="*/ 567 h 680"/>
                <a:gd name="T46" fmla="*/ 113 w 340"/>
                <a:gd name="T47" fmla="*/ 567 h 680"/>
                <a:gd name="T48" fmla="*/ 113 w 340"/>
                <a:gd name="T49" fmla="*/ 623 h 680"/>
                <a:gd name="T50" fmla="*/ 170 w 340"/>
                <a:gd name="T51" fmla="*/ 623 h 680"/>
                <a:gd name="T52" fmla="*/ 170 w 340"/>
                <a:gd name="T53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0" h="680">
                  <a:moveTo>
                    <a:pt x="170" y="680"/>
                  </a:moveTo>
                  <a:lnTo>
                    <a:pt x="227" y="680"/>
                  </a:lnTo>
                  <a:lnTo>
                    <a:pt x="227" y="510"/>
                  </a:lnTo>
                  <a:lnTo>
                    <a:pt x="283" y="510"/>
                  </a:lnTo>
                  <a:lnTo>
                    <a:pt x="283" y="453"/>
                  </a:lnTo>
                  <a:lnTo>
                    <a:pt x="340" y="453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623"/>
                  </a:lnTo>
                  <a:lnTo>
                    <a:pt x="170" y="623"/>
                  </a:lnTo>
                  <a:lnTo>
                    <a:pt x="170" y="68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24" name="Rectangle 340"/>
            <p:cNvSpPr>
              <a:spLocks noChangeArrowheads="1"/>
            </p:cNvSpPr>
            <p:nvPr/>
          </p:nvSpPr>
          <p:spPr bwMode="auto">
            <a:xfrm>
              <a:off x="2003" y="346"/>
              <a:ext cx="57" cy="114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25" name="Freeform 341"/>
            <p:cNvSpPr>
              <a:spLocks/>
            </p:cNvSpPr>
            <p:nvPr/>
          </p:nvSpPr>
          <p:spPr bwMode="auto">
            <a:xfrm>
              <a:off x="2060" y="120"/>
              <a:ext cx="170" cy="226"/>
            </a:xfrm>
            <a:custGeom>
              <a:avLst/>
              <a:gdLst>
                <a:gd name="T0" fmla="*/ 0 w 170"/>
                <a:gd name="T1" fmla="*/ 56 h 226"/>
                <a:gd name="T2" fmla="*/ 57 w 170"/>
                <a:gd name="T3" fmla="*/ 56 h 226"/>
                <a:gd name="T4" fmla="*/ 57 w 170"/>
                <a:gd name="T5" fmla="*/ 0 h 226"/>
                <a:gd name="T6" fmla="*/ 170 w 170"/>
                <a:gd name="T7" fmla="*/ 0 h 226"/>
                <a:gd name="T8" fmla="*/ 170 w 170"/>
                <a:gd name="T9" fmla="*/ 170 h 226"/>
                <a:gd name="T10" fmla="*/ 113 w 170"/>
                <a:gd name="T11" fmla="*/ 170 h 226"/>
                <a:gd name="T12" fmla="*/ 113 w 170"/>
                <a:gd name="T13" fmla="*/ 226 h 226"/>
                <a:gd name="T14" fmla="*/ 0 w 170"/>
                <a:gd name="T15" fmla="*/ 226 h 226"/>
                <a:gd name="T16" fmla="*/ 0 w 170"/>
                <a:gd name="T17" fmla="*/ 5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26">
                  <a:moveTo>
                    <a:pt x="0" y="56"/>
                  </a:moveTo>
                  <a:lnTo>
                    <a:pt x="57" y="56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26" name="Freeform 342"/>
            <p:cNvSpPr>
              <a:spLocks/>
            </p:cNvSpPr>
            <p:nvPr/>
          </p:nvSpPr>
          <p:spPr bwMode="auto">
            <a:xfrm>
              <a:off x="302" y="2047"/>
              <a:ext cx="454" cy="681"/>
            </a:xfrm>
            <a:custGeom>
              <a:avLst/>
              <a:gdLst>
                <a:gd name="T0" fmla="*/ 227 w 454"/>
                <a:gd name="T1" fmla="*/ 681 h 681"/>
                <a:gd name="T2" fmla="*/ 114 w 454"/>
                <a:gd name="T3" fmla="*/ 681 h 681"/>
                <a:gd name="T4" fmla="*/ 114 w 454"/>
                <a:gd name="T5" fmla="*/ 624 h 681"/>
                <a:gd name="T6" fmla="*/ 57 w 454"/>
                <a:gd name="T7" fmla="*/ 624 h 681"/>
                <a:gd name="T8" fmla="*/ 57 w 454"/>
                <a:gd name="T9" fmla="*/ 567 h 681"/>
                <a:gd name="T10" fmla="*/ 0 w 454"/>
                <a:gd name="T11" fmla="*/ 567 h 681"/>
                <a:gd name="T12" fmla="*/ 0 w 454"/>
                <a:gd name="T13" fmla="*/ 511 h 681"/>
                <a:gd name="T14" fmla="*/ 57 w 454"/>
                <a:gd name="T15" fmla="*/ 511 h 681"/>
                <a:gd name="T16" fmla="*/ 57 w 454"/>
                <a:gd name="T17" fmla="*/ 454 h 681"/>
                <a:gd name="T18" fmla="*/ 114 w 454"/>
                <a:gd name="T19" fmla="*/ 454 h 681"/>
                <a:gd name="T20" fmla="*/ 114 w 454"/>
                <a:gd name="T21" fmla="*/ 284 h 681"/>
                <a:gd name="T22" fmla="*/ 170 w 454"/>
                <a:gd name="T23" fmla="*/ 284 h 681"/>
                <a:gd name="T24" fmla="*/ 170 w 454"/>
                <a:gd name="T25" fmla="*/ 227 h 681"/>
                <a:gd name="T26" fmla="*/ 284 w 454"/>
                <a:gd name="T27" fmla="*/ 227 h 681"/>
                <a:gd name="T28" fmla="*/ 284 w 454"/>
                <a:gd name="T29" fmla="*/ 171 h 681"/>
                <a:gd name="T30" fmla="*/ 397 w 454"/>
                <a:gd name="T31" fmla="*/ 171 h 681"/>
                <a:gd name="T32" fmla="*/ 397 w 454"/>
                <a:gd name="T33" fmla="*/ 57 h 681"/>
                <a:gd name="T34" fmla="*/ 397 w 454"/>
                <a:gd name="T35" fmla="*/ 0 h 681"/>
                <a:gd name="T36" fmla="*/ 454 w 454"/>
                <a:gd name="T37" fmla="*/ 0 h 681"/>
                <a:gd name="T38" fmla="*/ 454 w 454"/>
                <a:gd name="T39" fmla="*/ 227 h 681"/>
                <a:gd name="T40" fmla="*/ 397 w 454"/>
                <a:gd name="T41" fmla="*/ 227 h 681"/>
                <a:gd name="T42" fmla="*/ 397 w 454"/>
                <a:gd name="T43" fmla="*/ 341 h 681"/>
                <a:gd name="T44" fmla="*/ 284 w 454"/>
                <a:gd name="T45" fmla="*/ 341 h 681"/>
                <a:gd name="T46" fmla="*/ 284 w 454"/>
                <a:gd name="T47" fmla="*/ 454 h 681"/>
                <a:gd name="T48" fmla="*/ 227 w 454"/>
                <a:gd name="T49" fmla="*/ 454 h 681"/>
                <a:gd name="T50" fmla="*/ 227 w 454"/>
                <a:gd name="T51" fmla="*/ 511 h 681"/>
                <a:gd name="T52" fmla="*/ 284 w 454"/>
                <a:gd name="T53" fmla="*/ 511 h 681"/>
                <a:gd name="T54" fmla="*/ 284 w 454"/>
                <a:gd name="T55" fmla="*/ 567 h 681"/>
                <a:gd name="T56" fmla="*/ 227 w 454"/>
                <a:gd name="T57" fmla="*/ 567 h 681"/>
                <a:gd name="T58" fmla="*/ 227 w 454"/>
                <a:gd name="T59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54" h="681">
                  <a:moveTo>
                    <a:pt x="227" y="681"/>
                  </a:moveTo>
                  <a:lnTo>
                    <a:pt x="114" y="681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114" y="454"/>
                  </a:lnTo>
                  <a:lnTo>
                    <a:pt x="114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171"/>
                  </a:lnTo>
                  <a:lnTo>
                    <a:pt x="397" y="171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341"/>
                  </a:lnTo>
                  <a:lnTo>
                    <a:pt x="284" y="341"/>
                  </a:lnTo>
                  <a:lnTo>
                    <a:pt x="284" y="454"/>
                  </a:lnTo>
                  <a:lnTo>
                    <a:pt x="227" y="454"/>
                  </a:lnTo>
                  <a:lnTo>
                    <a:pt x="227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68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27" name="Freeform 343"/>
            <p:cNvSpPr>
              <a:spLocks/>
            </p:cNvSpPr>
            <p:nvPr/>
          </p:nvSpPr>
          <p:spPr bwMode="auto">
            <a:xfrm>
              <a:off x="813" y="1934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56 w 113"/>
                <a:gd name="T3" fmla="*/ 0 h 170"/>
                <a:gd name="T4" fmla="*/ 56 w 113"/>
                <a:gd name="T5" fmla="*/ 57 h 170"/>
                <a:gd name="T6" fmla="*/ 0 w 113"/>
                <a:gd name="T7" fmla="*/ 57 h 170"/>
                <a:gd name="T8" fmla="*/ 0 w 113"/>
                <a:gd name="T9" fmla="*/ 170 h 170"/>
                <a:gd name="T10" fmla="*/ 56 w 113"/>
                <a:gd name="T11" fmla="*/ 170 h 170"/>
                <a:gd name="T12" fmla="*/ 56 w 113"/>
                <a:gd name="T13" fmla="*/ 113 h 170"/>
                <a:gd name="T14" fmla="*/ 113 w 113"/>
                <a:gd name="T15" fmla="*/ 113 h 170"/>
                <a:gd name="T16" fmla="*/ 113 w 113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28" name="Freeform 344"/>
            <p:cNvSpPr>
              <a:spLocks/>
            </p:cNvSpPr>
            <p:nvPr/>
          </p:nvSpPr>
          <p:spPr bwMode="auto">
            <a:xfrm>
              <a:off x="813" y="1707"/>
              <a:ext cx="397" cy="340"/>
            </a:xfrm>
            <a:custGeom>
              <a:avLst/>
              <a:gdLst>
                <a:gd name="T0" fmla="*/ 0 w 397"/>
                <a:gd name="T1" fmla="*/ 170 h 340"/>
                <a:gd name="T2" fmla="*/ 113 w 397"/>
                <a:gd name="T3" fmla="*/ 170 h 340"/>
                <a:gd name="T4" fmla="*/ 113 w 397"/>
                <a:gd name="T5" fmla="*/ 227 h 340"/>
                <a:gd name="T6" fmla="*/ 170 w 397"/>
                <a:gd name="T7" fmla="*/ 227 h 340"/>
                <a:gd name="T8" fmla="*/ 170 w 397"/>
                <a:gd name="T9" fmla="*/ 340 h 340"/>
                <a:gd name="T10" fmla="*/ 226 w 397"/>
                <a:gd name="T11" fmla="*/ 340 h 340"/>
                <a:gd name="T12" fmla="*/ 226 w 397"/>
                <a:gd name="T13" fmla="*/ 284 h 340"/>
                <a:gd name="T14" fmla="*/ 283 w 397"/>
                <a:gd name="T15" fmla="*/ 284 h 340"/>
                <a:gd name="T16" fmla="*/ 283 w 397"/>
                <a:gd name="T17" fmla="*/ 227 h 340"/>
                <a:gd name="T18" fmla="*/ 397 w 397"/>
                <a:gd name="T19" fmla="*/ 227 h 340"/>
                <a:gd name="T20" fmla="*/ 397 w 397"/>
                <a:gd name="T21" fmla="*/ 57 h 340"/>
                <a:gd name="T22" fmla="*/ 283 w 397"/>
                <a:gd name="T23" fmla="*/ 57 h 340"/>
                <a:gd name="T24" fmla="*/ 283 w 397"/>
                <a:gd name="T25" fmla="*/ 114 h 340"/>
                <a:gd name="T26" fmla="*/ 226 w 397"/>
                <a:gd name="T27" fmla="*/ 114 h 340"/>
                <a:gd name="T28" fmla="*/ 226 w 397"/>
                <a:gd name="T29" fmla="*/ 57 h 340"/>
                <a:gd name="T30" fmla="*/ 170 w 397"/>
                <a:gd name="T31" fmla="*/ 57 h 340"/>
                <a:gd name="T32" fmla="*/ 170 w 397"/>
                <a:gd name="T33" fmla="*/ 0 h 340"/>
                <a:gd name="T34" fmla="*/ 56 w 397"/>
                <a:gd name="T35" fmla="*/ 0 h 340"/>
                <a:gd name="T36" fmla="*/ 56 w 397"/>
                <a:gd name="T37" fmla="*/ 57 h 340"/>
                <a:gd name="T38" fmla="*/ 0 w 397"/>
                <a:gd name="T39" fmla="*/ 57 h 340"/>
                <a:gd name="T40" fmla="*/ 0 w 397"/>
                <a:gd name="T41" fmla="*/ 17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340">
                  <a:moveTo>
                    <a:pt x="0" y="170"/>
                  </a:moveTo>
                  <a:lnTo>
                    <a:pt x="113" y="170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340"/>
                  </a:lnTo>
                  <a:lnTo>
                    <a:pt x="226" y="340"/>
                  </a:lnTo>
                  <a:lnTo>
                    <a:pt x="226" y="284"/>
                  </a:lnTo>
                  <a:lnTo>
                    <a:pt x="283" y="284"/>
                  </a:lnTo>
                  <a:lnTo>
                    <a:pt x="283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226" y="114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30" name="Freeform 346"/>
            <p:cNvSpPr>
              <a:spLocks/>
            </p:cNvSpPr>
            <p:nvPr/>
          </p:nvSpPr>
          <p:spPr bwMode="auto">
            <a:xfrm>
              <a:off x="2287" y="4796"/>
              <a:ext cx="340" cy="370"/>
            </a:xfrm>
            <a:custGeom>
              <a:avLst/>
              <a:gdLst>
                <a:gd name="T0" fmla="*/ 283 w 340"/>
                <a:gd name="T1" fmla="*/ 0 h 369"/>
                <a:gd name="T2" fmla="*/ 198 w 340"/>
                <a:gd name="T3" fmla="*/ 114 h 369"/>
                <a:gd name="T4" fmla="*/ 85 w 340"/>
                <a:gd name="T5" fmla="*/ 142 h 369"/>
                <a:gd name="T6" fmla="*/ 0 w 340"/>
                <a:gd name="T7" fmla="*/ 227 h 369"/>
                <a:gd name="T8" fmla="*/ 56 w 340"/>
                <a:gd name="T9" fmla="*/ 369 h 369"/>
                <a:gd name="T10" fmla="*/ 170 w 340"/>
                <a:gd name="T11" fmla="*/ 341 h 369"/>
                <a:gd name="T12" fmla="*/ 226 w 340"/>
                <a:gd name="T13" fmla="*/ 312 h 369"/>
                <a:gd name="T14" fmla="*/ 311 w 340"/>
                <a:gd name="T15" fmla="*/ 142 h 369"/>
                <a:gd name="T16" fmla="*/ 340 w 340"/>
                <a:gd name="T17" fmla="*/ 86 h 369"/>
                <a:gd name="T18" fmla="*/ 340 w 340"/>
                <a:gd name="T19" fmla="*/ 29 h 369"/>
                <a:gd name="T20" fmla="*/ 283 w 340"/>
                <a:gd name="T21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69">
                  <a:moveTo>
                    <a:pt x="283" y="0"/>
                  </a:moveTo>
                  <a:lnTo>
                    <a:pt x="198" y="114"/>
                  </a:lnTo>
                  <a:lnTo>
                    <a:pt x="85" y="142"/>
                  </a:lnTo>
                  <a:lnTo>
                    <a:pt x="0" y="227"/>
                  </a:lnTo>
                  <a:lnTo>
                    <a:pt x="56" y="369"/>
                  </a:lnTo>
                  <a:lnTo>
                    <a:pt x="170" y="341"/>
                  </a:lnTo>
                  <a:lnTo>
                    <a:pt x="226" y="312"/>
                  </a:lnTo>
                  <a:lnTo>
                    <a:pt x="311" y="142"/>
                  </a:lnTo>
                  <a:lnTo>
                    <a:pt x="340" y="86"/>
                  </a:lnTo>
                  <a:lnTo>
                    <a:pt x="340" y="29"/>
                  </a:lnTo>
                  <a:lnTo>
                    <a:pt x="28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732" name="Freeform 348"/>
            <p:cNvSpPr>
              <a:spLocks/>
            </p:cNvSpPr>
            <p:nvPr/>
          </p:nvSpPr>
          <p:spPr bwMode="auto">
            <a:xfrm>
              <a:off x="2287" y="4769"/>
              <a:ext cx="340" cy="397"/>
            </a:xfrm>
            <a:custGeom>
              <a:avLst/>
              <a:gdLst>
                <a:gd name="T0" fmla="*/ 340 w 340"/>
                <a:gd name="T1" fmla="*/ 0 h 397"/>
                <a:gd name="T2" fmla="*/ 340 w 340"/>
                <a:gd name="T3" fmla="*/ 170 h 397"/>
                <a:gd name="T4" fmla="*/ 283 w 340"/>
                <a:gd name="T5" fmla="*/ 170 h 397"/>
                <a:gd name="T6" fmla="*/ 283 w 340"/>
                <a:gd name="T7" fmla="*/ 340 h 397"/>
                <a:gd name="T8" fmla="*/ 227 w 340"/>
                <a:gd name="T9" fmla="*/ 340 h 397"/>
                <a:gd name="T10" fmla="*/ 227 w 340"/>
                <a:gd name="T11" fmla="*/ 397 h 397"/>
                <a:gd name="T12" fmla="*/ 0 w 340"/>
                <a:gd name="T13" fmla="*/ 397 h 397"/>
                <a:gd name="T14" fmla="*/ 0 w 340"/>
                <a:gd name="T15" fmla="*/ 227 h 397"/>
                <a:gd name="T16" fmla="*/ 0 w 340"/>
                <a:gd name="T17" fmla="*/ 170 h 397"/>
                <a:gd name="T18" fmla="*/ 170 w 340"/>
                <a:gd name="T19" fmla="*/ 170 h 397"/>
                <a:gd name="T20" fmla="*/ 170 w 340"/>
                <a:gd name="T21" fmla="*/ 114 h 397"/>
                <a:gd name="T22" fmla="*/ 227 w 340"/>
                <a:gd name="T23" fmla="*/ 114 h 397"/>
                <a:gd name="T24" fmla="*/ 227 w 340"/>
                <a:gd name="T25" fmla="*/ 0 h 397"/>
                <a:gd name="T26" fmla="*/ 340 w 340"/>
                <a:gd name="T2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0" h="397">
                  <a:moveTo>
                    <a:pt x="340" y="0"/>
                  </a:moveTo>
                  <a:lnTo>
                    <a:pt x="340" y="170"/>
                  </a:lnTo>
                  <a:lnTo>
                    <a:pt x="283" y="170"/>
                  </a:lnTo>
                  <a:lnTo>
                    <a:pt x="283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34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5612A381-1628-462B-865F-EA89A16096B3}"/>
              </a:ext>
            </a:extLst>
          </p:cNvPr>
          <p:cNvSpPr txBox="1"/>
          <p:nvPr/>
        </p:nvSpPr>
        <p:spPr>
          <a:xfrm>
            <a:off x="3712495" y="10723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鹿児島県</a:t>
            </a:r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AD1B9749-869F-4D7A-B522-3317924D01C7}"/>
              </a:ext>
            </a:extLst>
          </p:cNvPr>
          <p:cNvSpPr txBox="1"/>
          <p:nvPr/>
        </p:nvSpPr>
        <p:spPr>
          <a:xfrm>
            <a:off x="3677217" y="529537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30" name="直線コネクタ 129">
            <a:extLst>
              <a:ext uri="{FF2B5EF4-FFF2-40B4-BE49-F238E27FC236}">
                <a16:creationId xmlns:a16="http://schemas.microsoft.com/office/drawing/2014/main" id="{270CCEFD-49B7-4D2D-A233-68ACEB058B67}"/>
              </a:ext>
            </a:extLst>
          </p:cNvPr>
          <p:cNvCxnSpPr/>
          <p:nvPr/>
        </p:nvCxnSpPr>
        <p:spPr>
          <a:xfrm>
            <a:off x="3704106" y="457501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9F70E25B-375C-4A1C-8001-46A112724BCC}"/>
              </a:ext>
            </a:extLst>
          </p:cNvPr>
          <p:cNvGrpSpPr/>
          <p:nvPr/>
        </p:nvGrpSpPr>
        <p:grpSpPr>
          <a:xfrm>
            <a:off x="680553" y="41516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A1B90DE1-AD0F-401F-AB1B-88F91E36D4B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十島村</a:t>
              </a:r>
            </a:p>
          </p:txBody>
        </p:sp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341993CC-9566-4D94-B95E-65C0017EEE6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E7173958-6EF1-4673-A4C9-85FF5760E021}"/>
              </a:ext>
            </a:extLst>
          </p:cNvPr>
          <p:cNvGrpSpPr/>
          <p:nvPr/>
        </p:nvGrpSpPr>
        <p:grpSpPr>
          <a:xfrm>
            <a:off x="1541613" y="8141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1F7C6CE8-2388-443A-A327-5EA8DDE1005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長島町</a:t>
              </a:r>
            </a:p>
          </p:txBody>
        </p: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3FD5B810-27A3-48CE-91F3-8AE53B338B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9C579C0E-EEEF-4088-88CD-8665CEE910C4}"/>
              </a:ext>
            </a:extLst>
          </p:cNvPr>
          <p:cNvGrpSpPr/>
          <p:nvPr/>
        </p:nvGrpSpPr>
        <p:grpSpPr>
          <a:xfrm>
            <a:off x="1633053" y="14694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BA0304F0-85CF-456D-BB7B-B5C016C39CE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阿久根市</a:t>
              </a:r>
            </a:p>
          </p:txBody>
        </p: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A011C38C-DCC5-48BC-A30B-A16D7843AF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ED4AE658-2271-438D-8EDE-7ADBBC1AB3A5}"/>
              </a:ext>
            </a:extLst>
          </p:cNvPr>
          <p:cNvGrpSpPr/>
          <p:nvPr/>
        </p:nvGrpSpPr>
        <p:grpSpPr>
          <a:xfrm>
            <a:off x="2555073" y="12027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F2CAE184-59C1-44F4-8EB3-CED53BF592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出水市</a:t>
              </a:r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243F8621-D130-4FDF-88E6-67F032E9ACB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374E3BA1-DFEC-4ADF-8A58-8C55F1F3F6FA}"/>
              </a:ext>
            </a:extLst>
          </p:cNvPr>
          <p:cNvGrpSpPr/>
          <p:nvPr/>
        </p:nvGrpSpPr>
        <p:grpSpPr>
          <a:xfrm>
            <a:off x="3393273" y="12027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4033AB7F-077D-4322-93BA-B19BCE80BAC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伊佐市</a:t>
              </a:r>
            </a:p>
          </p:txBody>
        </p:sp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19B238C6-B9E9-408E-A54F-DB482E3AB55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4FB980A6-4536-4710-8519-2AF8599CA072}"/>
              </a:ext>
            </a:extLst>
          </p:cNvPr>
          <p:cNvGrpSpPr/>
          <p:nvPr/>
        </p:nvGrpSpPr>
        <p:grpSpPr>
          <a:xfrm>
            <a:off x="2890353" y="17513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4A960389-6890-4D2B-90D3-13E5F397D42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さつま町</a:t>
              </a:r>
            </a:p>
          </p:txBody>
        </p:sp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097734C9-57A1-4294-90F9-E22C7564D64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9B2F3A47-0793-41BF-BDA9-7C55B71116D2}"/>
              </a:ext>
            </a:extLst>
          </p:cNvPr>
          <p:cNvGrpSpPr/>
          <p:nvPr/>
        </p:nvGrpSpPr>
        <p:grpSpPr>
          <a:xfrm>
            <a:off x="3858093" y="17513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527D5530-CF46-4851-BBEE-77C881B7A66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湧水町</a:t>
              </a:r>
            </a:p>
          </p:txBody>
        </p:sp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F290BB8F-5394-4A12-87A1-73243FB7A0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C08C253B-9593-4851-8A79-7035A05B0AF8}"/>
              </a:ext>
            </a:extLst>
          </p:cNvPr>
          <p:cNvGrpSpPr/>
          <p:nvPr/>
        </p:nvGrpSpPr>
        <p:grpSpPr>
          <a:xfrm>
            <a:off x="2387433" y="22390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3DD7E36F-E703-4325-A9E2-C328934BB12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薩摩川内市</a:t>
              </a:r>
            </a:p>
          </p:txBody>
        </p:sp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947C5686-2F55-4944-89C2-70EFAE6A20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DF5D8C9F-C939-4D91-9D2B-4EBA5B939D2D}"/>
              </a:ext>
            </a:extLst>
          </p:cNvPr>
          <p:cNvGrpSpPr/>
          <p:nvPr/>
        </p:nvGrpSpPr>
        <p:grpSpPr>
          <a:xfrm>
            <a:off x="3332313" y="24905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80A92610-2B3D-4853-9EF7-A52F660A3D1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姶良市</a:t>
              </a:r>
            </a:p>
          </p:txBody>
        </p:sp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47A16EC0-EE93-49DD-8047-67153DCFEE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85B6F883-0358-4725-BDCA-DBF4A6E10712}"/>
              </a:ext>
            </a:extLst>
          </p:cNvPr>
          <p:cNvGrpSpPr/>
          <p:nvPr/>
        </p:nvGrpSpPr>
        <p:grpSpPr>
          <a:xfrm>
            <a:off x="4132413" y="23076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576B8117-A4B6-475D-8FDC-6BD87CECE7C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霧島市</a:t>
              </a:r>
            </a:p>
          </p:txBody>
        </p:sp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98F7DA16-E5D8-4861-9F6E-3CF8BE7D463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340927C5-C5C7-4E0A-B074-CAF3457CD1C7}"/>
              </a:ext>
            </a:extLst>
          </p:cNvPr>
          <p:cNvGrpSpPr/>
          <p:nvPr/>
        </p:nvGrpSpPr>
        <p:grpSpPr>
          <a:xfrm>
            <a:off x="4902033" y="30086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A027D12E-037E-4724-BCF8-96E927EB73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曽於市</a:t>
              </a:r>
            </a:p>
          </p:txBody>
        </p:sp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1EA6AFAC-729D-4827-8F9D-E0FADAA79A3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126DF2DE-6570-4459-9B23-0D102A587DD7}"/>
              </a:ext>
            </a:extLst>
          </p:cNvPr>
          <p:cNvGrpSpPr/>
          <p:nvPr/>
        </p:nvGrpSpPr>
        <p:grpSpPr>
          <a:xfrm>
            <a:off x="3499953" y="33439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9DDE2DB5-F864-40BF-9ED6-4668901D6C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鹿児島市</a:t>
              </a:r>
            </a:p>
          </p:txBody>
        </p: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51B2F1D3-EB05-4DFC-8AFB-D1DB2649AD1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955F057F-C0EB-4774-82E3-9ADBD043DC5E}"/>
              </a:ext>
            </a:extLst>
          </p:cNvPr>
          <p:cNvGrpSpPr/>
          <p:nvPr/>
        </p:nvGrpSpPr>
        <p:grpSpPr>
          <a:xfrm>
            <a:off x="2562693" y="33439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E8F78EF5-59F5-4D44-A96E-3C7FFAC8348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日置市</a:t>
              </a:r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A5E9B6E2-603C-414F-9A02-D832BA62014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DEA91E9B-B4B3-420B-AA56-59A202477ACF}"/>
              </a:ext>
            </a:extLst>
          </p:cNvPr>
          <p:cNvGrpSpPr/>
          <p:nvPr/>
        </p:nvGrpSpPr>
        <p:grpSpPr>
          <a:xfrm>
            <a:off x="5374473" y="35116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067137FA-29A2-4EF1-97D5-799C56DD8A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志布志市</a:t>
              </a:r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97572E76-F5D1-4E59-8E55-FDC62788E56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46813D41-6A83-41AB-8E40-18A0080F2F57}"/>
              </a:ext>
            </a:extLst>
          </p:cNvPr>
          <p:cNvGrpSpPr/>
          <p:nvPr/>
        </p:nvGrpSpPr>
        <p:grpSpPr>
          <a:xfrm>
            <a:off x="5039193" y="39611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B1272250-1D4F-4ADA-A754-265E3095D8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大崎町</a:t>
              </a: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B3C5D334-FB6B-455D-AB7D-9B3F173E5B2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B2D19B96-2838-40E5-8E28-2F4BCFC57977}"/>
              </a:ext>
            </a:extLst>
          </p:cNvPr>
          <p:cNvGrpSpPr/>
          <p:nvPr/>
        </p:nvGrpSpPr>
        <p:grpSpPr>
          <a:xfrm>
            <a:off x="5039193" y="44336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60870422-9259-481D-A892-5D16A3F006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東串良町</a:t>
              </a:r>
            </a:p>
          </p:txBody>
        </p:sp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33712FCD-8F73-4F40-9C74-AF5B4FB97B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A9432860-CE38-4312-9263-65DF2F061C1F}"/>
              </a:ext>
            </a:extLst>
          </p:cNvPr>
          <p:cNvGrpSpPr/>
          <p:nvPr/>
        </p:nvGrpSpPr>
        <p:grpSpPr>
          <a:xfrm>
            <a:off x="5039193" y="48984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8E18918C-19F9-48D0-A549-7D4AA46E388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肝付町</a:t>
              </a:r>
            </a:p>
          </p:txBody>
        </p:sp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C74D94A8-2E73-4055-9F00-C8C9A9E0DFD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7B569D33-77B5-4E62-A5C7-707DED1DA36E}"/>
              </a:ext>
            </a:extLst>
          </p:cNvPr>
          <p:cNvGrpSpPr/>
          <p:nvPr/>
        </p:nvGrpSpPr>
        <p:grpSpPr>
          <a:xfrm>
            <a:off x="3743793" y="38392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95E1B692-EFCE-4ECC-BE52-DC4191E4E74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垂水市</a:t>
              </a:r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43EDB2BE-D75E-4BC4-9A7F-24215D1AB9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6678CDB4-0A71-48E5-BA3F-102088DF667D}"/>
              </a:ext>
            </a:extLst>
          </p:cNvPr>
          <p:cNvGrpSpPr/>
          <p:nvPr/>
        </p:nvGrpSpPr>
        <p:grpSpPr>
          <a:xfrm>
            <a:off x="4223853" y="43117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A60CA568-AAEE-4A78-BCAD-60B30F1197C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鹿屋市</a:t>
              </a:r>
            </a:p>
          </p:txBody>
        </p: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20F76ACF-66B9-4BBC-B814-8F024509B2F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0EBB7FE9-251A-4C13-A2DE-48F793BFF88E}"/>
              </a:ext>
            </a:extLst>
          </p:cNvPr>
          <p:cNvGrpSpPr/>
          <p:nvPr/>
        </p:nvGrpSpPr>
        <p:grpSpPr>
          <a:xfrm>
            <a:off x="4261953" y="48984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F2480769-023D-4964-BEF6-689F6AB4482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錦江町</a:t>
              </a:r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EF6BB7BA-CEA8-4161-92FA-87A94982CF9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C56382FA-6668-4A7E-AD0D-46BEB2F0A896}"/>
              </a:ext>
            </a:extLst>
          </p:cNvPr>
          <p:cNvGrpSpPr/>
          <p:nvPr/>
        </p:nvGrpSpPr>
        <p:grpSpPr>
          <a:xfrm>
            <a:off x="4048593" y="54013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F75A9A0F-8E8B-4A3E-9F06-D830F21056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南大隅町</a:t>
              </a:r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AF57E0A5-E67D-45D3-A639-858C020F1EB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45492155-AC3B-4D1C-A5C5-304B0E14249D}"/>
              </a:ext>
            </a:extLst>
          </p:cNvPr>
          <p:cNvGrpSpPr/>
          <p:nvPr/>
        </p:nvGrpSpPr>
        <p:grpSpPr>
          <a:xfrm>
            <a:off x="2242653" y="39154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A27F3FA0-E1BA-42B8-A4F4-D44FA1EB8DF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南さつま市</a:t>
              </a:r>
            </a:p>
          </p:txBody>
        </p:sp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B7375A11-D3AC-4DB7-BC74-2974123A772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AE8589F2-71F7-4036-B49A-BADC37F6CFFE}"/>
              </a:ext>
            </a:extLst>
          </p:cNvPr>
          <p:cNvGrpSpPr/>
          <p:nvPr/>
        </p:nvGrpSpPr>
        <p:grpSpPr>
          <a:xfrm>
            <a:off x="3911433" y="66586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71D271D4-400A-43DE-B8D7-5329DF2035A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三島村</a:t>
              </a: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55955FD8-2790-402A-8845-0A037E83A59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BDC0A390-7F33-4146-8AF6-93E2A60BE144}"/>
              </a:ext>
            </a:extLst>
          </p:cNvPr>
          <p:cNvGrpSpPr/>
          <p:nvPr/>
        </p:nvGrpSpPr>
        <p:grpSpPr>
          <a:xfrm>
            <a:off x="5260173" y="68339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16AAA240-CEA8-453B-AE72-AC7E9BB09EF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西之表市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F5E400B5-F297-4254-8713-5B0585A360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0FA0FA37-8C35-4EEB-8071-377D7CB1CA5C}"/>
              </a:ext>
            </a:extLst>
          </p:cNvPr>
          <p:cNvGrpSpPr/>
          <p:nvPr/>
        </p:nvGrpSpPr>
        <p:grpSpPr>
          <a:xfrm>
            <a:off x="5138253" y="77940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7A8FBB9A-55F9-4FE8-B304-239F553525D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中種子町</a:t>
              </a: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0F00B1D5-5EC7-47CF-B9F3-AE6F30EFA57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021493FC-0D75-4B1E-B1AB-2C78DA570552}"/>
              </a:ext>
            </a:extLst>
          </p:cNvPr>
          <p:cNvGrpSpPr/>
          <p:nvPr/>
        </p:nvGrpSpPr>
        <p:grpSpPr>
          <a:xfrm>
            <a:off x="4833453" y="84341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367BFBBA-710A-452E-B2B4-5A81971D81F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南種子町</a:t>
              </a:r>
            </a:p>
          </p:txBody>
        </p: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B2BAC29B-4093-42CD-8FFC-26B3B7BF494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7AE55196-09DD-41A8-A574-936262C9BAD9}"/>
              </a:ext>
            </a:extLst>
          </p:cNvPr>
          <p:cNvGrpSpPr/>
          <p:nvPr/>
        </p:nvGrpSpPr>
        <p:grpSpPr>
          <a:xfrm>
            <a:off x="3126573" y="858653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6AD8D495-3CF9-488C-872E-34E33C89BBB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屋久島町</a:t>
              </a:r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D54DF7ED-65B0-40AB-B0A2-F098B3748F7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50D30B1F-2A03-4D67-8353-860BF31AC02D}"/>
              </a:ext>
            </a:extLst>
          </p:cNvPr>
          <p:cNvGrpSpPr/>
          <p:nvPr/>
        </p:nvGrpSpPr>
        <p:grpSpPr>
          <a:xfrm>
            <a:off x="3496143" y="48984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1FE6F836-640B-4B9E-8954-97F7AD3E5A3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指宿市</a:t>
              </a:r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181781FE-33EA-4647-AADB-21CBB17B328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37B4FE5B-8504-485B-B9B2-9002C70D7363}"/>
              </a:ext>
            </a:extLst>
          </p:cNvPr>
          <p:cNvGrpSpPr/>
          <p:nvPr/>
        </p:nvGrpSpPr>
        <p:grpSpPr>
          <a:xfrm>
            <a:off x="2065963" y="478406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410C63E7-91EB-4D08-BF08-0A4A5C93A08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枕崎市</a:t>
              </a:r>
            </a:p>
          </p:txBody>
        </p:sp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CC898FCC-685A-481D-ACA7-9190E9B102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F9A6CA12-9866-4126-8E85-D3BCB6D5304D}"/>
              </a:ext>
            </a:extLst>
          </p:cNvPr>
          <p:cNvGrpSpPr/>
          <p:nvPr/>
        </p:nvGrpSpPr>
        <p:grpSpPr>
          <a:xfrm>
            <a:off x="2847329" y="43840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31B2117B-638F-41AF-BE10-BA265723D4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南九州市</a:t>
              </a:r>
            </a:p>
          </p:txBody>
        </p:sp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EB2004BD-C6D9-4170-8B0A-5EF12B4F5E7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6AF49ACD-9E32-46E4-8D78-A70FAEAACA30}"/>
              </a:ext>
            </a:extLst>
          </p:cNvPr>
          <p:cNvGrpSpPr/>
          <p:nvPr/>
        </p:nvGrpSpPr>
        <p:grpSpPr>
          <a:xfrm>
            <a:off x="1332956" y="61253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78589678-884C-4EE9-A345-338D079FA2F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奄美市</a:t>
              </a:r>
            </a:p>
          </p:txBody>
        </p:sp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58C65B13-6B25-4F44-94B2-5D90012AD3A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736B803B-096C-4B1C-9BF7-CEB8B0C9355A}"/>
              </a:ext>
            </a:extLst>
          </p:cNvPr>
          <p:cNvGrpSpPr/>
          <p:nvPr/>
        </p:nvGrpSpPr>
        <p:grpSpPr>
          <a:xfrm>
            <a:off x="2142163" y="611756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85BF4A5E-AF24-442B-A6A1-6D52E3A1846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喜界町</a:t>
              </a:r>
            </a:p>
          </p:txBody>
        </p:sp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6AB0FD2D-DAC3-4C18-9998-173D2B0F584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1D88F745-5924-43A1-B8F9-48DCBBA5A80E}"/>
              </a:ext>
            </a:extLst>
          </p:cNvPr>
          <p:cNvGrpSpPr/>
          <p:nvPr/>
        </p:nvGrpSpPr>
        <p:grpSpPr>
          <a:xfrm>
            <a:off x="198220" y="68018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AFFCA067-FBA7-4F16-A603-D4698BBD7A8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瀬戸内町</a:t>
              </a:r>
            </a:p>
          </p:txBody>
        </p:sp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269FD6E9-67AB-42D4-AFC0-300A3C57448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C39BCFEF-A333-43B4-87D6-CD8349649589}"/>
              </a:ext>
            </a:extLst>
          </p:cNvPr>
          <p:cNvGrpSpPr/>
          <p:nvPr/>
        </p:nvGrpSpPr>
        <p:grpSpPr>
          <a:xfrm>
            <a:off x="96620" y="87195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77A86AE1-B068-4F9A-88EB-7BA3B35D2D0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与論町</a:t>
              </a:r>
            </a:p>
          </p:txBody>
        </p:sp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F3F558B2-5A0F-48BA-A015-3796BEAE28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44C1775A-48BD-4B13-BABF-288CFD328C5F}"/>
              </a:ext>
            </a:extLst>
          </p:cNvPr>
          <p:cNvGrpSpPr/>
          <p:nvPr/>
        </p:nvGrpSpPr>
        <p:grpSpPr>
          <a:xfrm>
            <a:off x="911960" y="91767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6CF62306-F8BA-49B3-8F7A-2A081BA55EE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知名町</a:t>
              </a:r>
            </a:p>
          </p:txBody>
        </p:sp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C2FEA497-2AF2-43DA-8D3F-1E53E754E77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9A4F1671-51F4-40B9-8C58-F32C298D582A}"/>
              </a:ext>
            </a:extLst>
          </p:cNvPr>
          <p:cNvGrpSpPr/>
          <p:nvPr/>
        </p:nvGrpSpPr>
        <p:grpSpPr>
          <a:xfrm>
            <a:off x="1696820" y="874243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0" name="四角形: 上の 2 つの角を丸める 179">
              <a:extLst>
                <a:ext uri="{FF2B5EF4-FFF2-40B4-BE49-F238E27FC236}">
                  <a16:creationId xmlns:a16="http://schemas.microsoft.com/office/drawing/2014/main" id="{F483F979-B90C-417C-AB44-37CF253FEBF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和泊町</a:t>
              </a:r>
            </a:p>
          </p:txBody>
        </p:sp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72EC37C4-B14B-402D-B2B9-5CEC2FF1FC1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15D0E37E-3276-430F-8C0A-E3A906A252B2}"/>
              </a:ext>
            </a:extLst>
          </p:cNvPr>
          <p:cNvGrpSpPr/>
          <p:nvPr/>
        </p:nvGrpSpPr>
        <p:grpSpPr>
          <a:xfrm>
            <a:off x="1590140" y="793471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5714F6A6-7EDB-41E2-B4F7-0BF2D56EBCE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徳之島町</a:t>
              </a:r>
            </a:p>
          </p:txBody>
        </p:sp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D7D87CEA-5262-4DA1-9BED-276A6E327CE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2A627A03-C716-4AC5-9AA2-999D84DD2D8C}"/>
              </a:ext>
            </a:extLst>
          </p:cNvPr>
          <p:cNvGrpSpPr/>
          <p:nvPr/>
        </p:nvGrpSpPr>
        <p:grpSpPr>
          <a:xfrm>
            <a:off x="477620" y="768360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88C9C44C-4D17-45DC-8EDE-3AAFD592262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天城町</a:t>
              </a:r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59752789-F96B-43CA-9C11-566F97C0BDF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ED67515A-6F5F-4E41-87B6-304E57DA32C8}"/>
              </a:ext>
            </a:extLst>
          </p:cNvPr>
          <p:cNvGrpSpPr/>
          <p:nvPr/>
        </p:nvGrpSpPr>
        <p:grpSpPr>
          <a:xfrm>
            <a:off x="477620" y="819379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5F99ADB3-4A70-43CD-AFCF-4770A0DD87F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伊仙町</a:t>
              </a:r>
            </a:p>
          </p:txBody>
        </p:sp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635E1BA4-6E84-43CB-B17C-6F61D9A7CC3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2F6E4776-28DD-4D71-8AF6-D674BF716AA3}"/>
              </a:ext>
            </a:extLst>
          </p:cNvPr>
          <p:cNvGrpSpPr/>
          <p:nvPr/>
        </p:nvGrpSpPr>
        <p:grpSpPr>
          <a:xfrm>
            <a:off x="1721576" y="56224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9BDC937B-F1F8-47D9-88DF-DED1AB7A890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龍郷町</a:t>
              </a:r>
            </a:p>
          </p:txBody>
        </p:sp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E8BA5C0E-6B19-4CC4-B9AA-3CAA374C39E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FAB45AC5-906A-45A5-A787-45B3AE1C6153}"/>
              </a:ext>
            </a:extLst>
          </p:cNvPr>
          <p:cNvGrpSpPr/>
          <p:nvPr/>
        </p:nvGrpSpPr>
        <p:grpSpPr>
          <a:xfrm>
            <a:off x="616676" y="55843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F64C2041-5348-4A7C-821F-1C6F273EE9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大和村</a:t>
              </a:r>
            </a:p>
          </p:txBody>
        </p:sp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A0A694AE-3098-4FAC-A340-89D25527E97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28D430F2-B435-4FA4-A027-5FB13BA29B1E}"/>
              </a:ext>
            </a:extLst>
          </p:cNvPr>
          <p:cNvGrpSpPr/>
          <p:nvPr/>
        </p:nvGrpSpPr>
        <p:grpSpPr>
          <a:xfrm>
            <a:off x="220436" y="61329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8" name="四角形: 上の 2 つの角を丸める 197">
              <a:extLst>
                <a:ext uri="{FF2B5EF4-FFF2-40B4-BE49-F238E27FC236}">
                  <a16:creationId xmlns:a16="http://schemas.microsoft.com/office/drawing/2014/main" id="{45FFF4B8-6FB5-4E57-84B7-DA0461A96FC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宇検村</a:t>
              </a:r>
            </a:p>
          </p:txBody>
        </p:sp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1AE8FA73-8999-42DE-A746-F2AE3267125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77159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396</Words>
  <Application>Microsoft Office PowerPoint</Application>
  <PresentationFormat>A4 210 x 297 mm</PresentationFormat>
  <Paragraphs>348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dmap046_鹿児島県の市町村別の数値入力データマップ</dc:title>
  <dc:subject>dmap046_鹿児島県の市町村別の数値入力データマップ</dc:subject>
  <dc:creator>でじけろお</dc:creator>
  <cp:lastModifiedBy/>
  <cp:revision>1</cp:revision>
  <dcterms:created xsi:type="dcterms:W3CDTF">2012-07-20T04:37:02Z</dcterms:created>
  <dcterms:modified xsi:type="dcterms:W3CDTF">2022-04-11T04:12:33Z</dcterms:modified>
  <cp:version>1</cp:version>
</cp:coreProperties>
</file>